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287" r:id="rId2"/>
    <p:sldId id="384" r:id="rId3"/>
    <p:sldId id="3029" r:id="rId4"/>
    <p:sldId id="3034" r:id="rId5"/>
    <p:sldId id="3035" r:id="rId6"/>
    <p:sldId id="3036" r:id="rId7"/>
    <p:sldId id="3033" r:id="rId8"/>
    <p:sldId id="3032" r:id="rId9"/>
    <p:sldId id="3031" r:id="rId10"/>
    <p:sldId id="3037" r:id="rId11"/>
    <p:sldId id="3038" r:id="rId12"/>
    <p:sldId id="3030" r:id="rId13"/>
    <p:sldId id="3015" r:id="rId14"/>
    <p:sldId id="3027" r:id="rId15"/>
    <p:sldId id="3028" r:id="rId16"/>
    <p:sldId id="3026" r:id="rId17"/>
    <p:sldId id="411" r:id="rId18"/>
    <p:sldId id="3013" r:id="rId19"/>
    <p:sldId id="3014" r:id="rId20"/>
    <p:sldId id="401" r:id="rId21"/>
    <p:sldId id="3016" r:id="rId22"/>
    <p:sldId id="3018" r:id="rId23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24">
          <p15:clr>
            <a:srgbClr val="A4A3A4"/>
          </p15:clr>
        </p15:guide>
        <p15:guide id="2" orient="horz" pos="1501">
          <p15:clr>
            <a:srgbClr val="A4A3A4"/>
          </p15:clr>
        </p15:guide>
        <p15:guide id="3" pos="354">
          <p15:clr>
            <a:srgbClr val="A4A3A4"/>
          </p15:clr>
        </p15:guide>
        <p15:guide id="4" pos="474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27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800" autoAdjust="0"/>
    <p:restoredTop sz="96224" autoAdjust="0"/>
  </p:normalViewPr>
  <p:slideViewPr>
    <p:cSldViewPr snapToGrid="0" snapToObjects="1" showGuides="1">
      <p:cViewPr varScale="1">
        <p:scale>
          <a:sx n="110" d="100"/>
          <a:sy n="110" d="100"/>
        </p:scale>
        <p:origin x="787" y="77"/>
      </p:cViewPr>
      <p:guideLst>
        <p:guide orient="horz" pos="924"/>
        <p:guide orient="horz" pos="1501"/>
        <p:guide pos="354"/>
        <p:guide pos="47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8" d="100"/>
          <a:sy n="88" d="100"/>
        </p:scale>
        <p:origin x="2964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2DECE0-0DFF-BD44-88D2-0FF326440D26}" type="datetimeFigureOut">
              <a:rPr lang="en-US" smtClean="0">
                <a:latin typeface="Arial" panose="020B0604020202020204" pitchFamily="34" charset="0"/>
              </a:rPr>
              <a:t>2/14/2022</a:t>
            </a:fld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F2DD2E3-D5F2-4A45-AF19-CC16CA563B20}" type="slidenum">
              <a:rPr lang="en-US" smtClean="0">
                <a:latin typeface="Arial" panose="020B0604020202020204" pitchFamily="34" charset="0"/>
              </a:rPr>
              <a:t>‹#›</a:t>
            </a:fld>
            <a:endParaRPr lang="en-US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821397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524079EE-3B77-AA4E-B586-B4DC1EA01BA6}" type="datetimeFigureOut">
              <a:rPr lang="en-US" smtClean="0"/>
              <a:pPr/>
              <a:t>2/14/2022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  <a:p>
            <a:pPr lvl="4"/>
            <a:r>
              <a:rPr lang="nl-BE" dirty="0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6830FA47-062E-4A4D-8B01-918B252010C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109088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1.emf"/><Relationship Id="rId4" Type="http://schemas.openxmlformats.org/officeDocument/2006/relationships/oleObject" Target="../embeddings/oleObject1.bin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hemeOverride" Target="../theme/themeOverride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pagina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0" y="-1"/>
            <a:ext cx="9144000" cy="49325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706411"/>
            <a:ext cx="4167536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pic>
        <p:nvPicPr>
          <p:cNvPr id="5" name="Picture 4" descr="Materialise_BL_s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740" y="4151843"/>
            <a:ext cx="1181449" cy="583928"/>
          </a:xfrm>
          <a:prstGeom prst="rect">
            <a:avLst/>
          </a:prstGeom>
        </p:spPr>
      </p:pic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1980717" y="-70215"/>
            <a:ext cx="7305402" cy="3635626"/>
          </a:xfrm>
          <a:custGeom>
            <a:avLst/>
            <a:gdLst>
              <a:gd name="connsiteX0" fmla="*/ 0 w 2324100"/>
              <a:gd name="connsiteY0" fmla="*/ 0 h 1909763"/>
              <a:gd name="connsiteX1" fmla="*/ 2324100 w 2324100"/>
              <a:gd name="connsiteY1" fmla="*/ 0 h 1909763"/>
              <a:gd name="connsiteX2" fmla="*/ 2324100 w 2324100"/>
              <a:gd name="connsiteY2" fmla="*/ 1909763 h 1909763"/>
              <a:gd name="connsiteX3" fmla="*/ 0 w 2324100"/>
              <a:gd name="connsiteY3" fmla="*/ 1909763 h 1909763"/>
              <a:gd name="connsiteX4" fmla="*/ 0 w 2324100"/>
              <a:gd name="connsiteY4" fmla="*/ 0 h 1909763"/>
              <a:gd name="connsiteX0" fmla="*/ 3692435 w 3692435"/>
              <a:gd name="connsiteY0" fmla="*/ 0 h 4034654"/>
              <a:gd name="connsiteX1" fmla="*/ 2324100 w 3692435"/>
              <a:gd name="connsiteY1" fmla="*/ 2124891 h 4034654"/>
              <a:gd name="connsiteX2" fmla="*/ 2324100 w 3692435"/>
              <a:gd name="connsiteY2" fmla="*/ 4034654 h 4034654"/>
              <a:gd name="connsiteX3" fmla="*/ 0 w 3692435"/>
              <a:gd name="connsiteY3" fmla="*/ 4034654 h 4034654"/>
              <a:gd name="connsiteX4" fmla="*/ 3692435 w 3692435"/>
              <a:gd name="connsiteY4" fmla="*/ 0 h 4034654"/>
              <a:gd name="connsiteX0" fmla="*/ 3692435 w 5737860"/>
              <a:gd name="connsiteY0" fmla="*/ 0 h 4034654"/>
              <a:gd name="connsiteX1" fmla="*/ 5737860 w 5737860"/>
              <a:gd name="connsiteY1" fmla="*/ 3614056 h 4034654"/>
              <a:gd name="connsiteX2" fmla="*/ 2324100 w 5737860"/>
              <a:gd name="connsiteY2" fmla="*/ 4034654 h 4034654"/>
              <a:gd name="connsiteX3" fmla="*/ 0 w 5737860"/>
              <a:gd name="connsiteY3" fmla="*/ 4034654 h 4034654"/>
              <a:gd name="connsiteX4" fmla="*/ 3692435 w 5737860"/>
              <a:gd name="connsiteY4" fmla="*/ 0 h 4034654"/>
              <a:gd name="connsiteX0" fmla="*/ 3692435 w 5737860"/>
              <a:gd name="connsiteY0" fmla="*/ 8710 h 4043364"/>
              <a:gd name="connsiteX1" fmla="*/ 5737860 w 5737860"/>
              <a:gd name="connsiteY1" fmla="*/ 0 h 4043364"/>
              <a:gd name="connsiteX2" fmla="*/ 2324100 w 5737860"/>
              <a:gd name="connsiteY2" fmla="*/ 4043364 h 4043364"/>
              <a:gd name="connsiteX3" fmla="*/ 0 w 5737860"/>
              <a:gd name="connsiteY3" fmla="*/ 4043364 h 4043364"/>
              <a:gd name="connsiteX4" fmla="*/ 3692435 w 5737860"/>
              <a:gd name="connsiteY4" fmla="*/ 8710 h 4043364"/>
              <a:gd name="connsiteX0" fmla="*/ 3692435 w 5755277"/>
              <a:gd name="connsiteY0" fmla="*/ 8710 h 4043364"/>
              <a:gd name="connsiteX1" fmla="*/ 5737860 w 5755277"/>
              <a:gd name="connsiteY1" fmla="*/ 0 h 4043364"/>
              <a:gd name="connsiteX2" fmla="*/ 5755277 w 5755277"/>
              <a:gd name="connsiteY2" fmla="*/ 3625352 h 4043364"/>
              <a:gd name="connsiteX3" fmla="*/ 0 w 5755277"/>
              <a:gd name="connsiteY3" fmla="*/ 4043364 h 4043364"/>
              <a:gd name="connsiteX4" fmla="*/ 3692435 w 5755277"/>
              <a:gd name="connsiteY4" fmla="*/ 8710 h 4043364"/>
              <a:gd name="connsiteX0" fmla="*/ 5233852 w 7296694"/>
              <a:gd name="connsiteY0" fmla="*/ 8710 h 3642770"/>
              <a:gd name="connsiteX1" fmla="*/ 7279277 w 7296694"/>
              <a:gd name="connsiteY1" fmla="*/ 0 h 3642770"/>
              <a:gd name="connsiteX2" fmla="*/ 7296694 w 7296694"/>
              <a:gd name="connsiteY2" fmla="*/ 3625352 h 3642770"/>
              <a:gd name="connsiteX3" fmla="*/ 0 w 7296694"/>
              <a:gd name="connsiteY3" fmla="*/ 3642770 h 3642770"/>
              <a:gd name="connsiteX4" fmla="*/ 5233852 w 7296694"/>
              <a:gd name="connsiteY4" fmla="*/ 8710 h 3642770"/>
              <a:gd name="connsiteX0" fmla="*/ 5233852 w 7305402"/>
              <a:gd name="connsiteY0" fmla="*/ 8710 h 3642770"/>
              <a:gd name="connsiteX1" fmla="*/ 7279277 w 7305402"/>
              <a:gd name="connsiteY1" fmla="*/ 0 h 3642770"/>
              <a:gd name="connsiteX2" fmla="*/ 7305402 w 7305402"/>
              <a:gd name="connsiteY2" fmla="*/ 3634060 h 3642770"/>
              <a:gd name="connsiteX3" fmla="*/ 0 w 7305402"/>
              <a:gd name="connsiteY3" fmla="*/ 3642770 h 3642770"/>
              <a:gd name="connsiteX4" fmla="*/ 5233852 w 7305402"/>
              <a:gd name="connsiteY4" fmla="*/ 8710 h 3642770"/>
              <a:gd name="connsiteX0" fmla="*/ 5233852 w 7305402"/>
              <a:gd name="connsiteY0" fmla="*/ 8710 h 3635626"/>
              <a:gd name="connsiteX1" fmla="*/ 7279277 w 7305402"/>
              <a:gd name="connsiteY1" fmla="*/ 0 h 3635626"/>
              <a:gd name="connsiteX2" fmla="*/ 7305402 w 7305402"/>
              <a:gd name="connsiteY2" fmla="*/ 3634060 h 3635626"/>
              <a:gd name="connsiteX3" fmla="*/ 0 w 7305402"/>
              <a:gd name="connsiteY3" fmla="*/ 3635626 h 3635626"/>
              <a:gd name="connsiteX4" fmla="*/ 5233852 w 7305402"/>
              <a:gd name="connsiteY4" fmla="*/ 8710 h 36356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05402" h="3635626">
                <a:moveTo>
                  <a:pt x="5233852" y="8710"/>
                </a:moveTo>
                <a:lnTo>
                  <a:pt x="7279277" y="0"/>
                </a:lnTo>
                <a:cubicBezTo>
                  <a:pt x="7285083" y="1208451"/>
                  <a:pt x="7299596" y="2425609"/>
                  <a:pt x="7305402" y="3634060"/>
                </a:cubicBezTo>
                <a:lnTo>
                  <a:pt x="0" y="3635626"/>
                </a:lnTo>
                <a:lnTo>
                  <a:pt x="5233852" y="8710"/>
                </a:lnTo>
                <a:close/>
              </a:path>
            </a:pathLst>
          </a:cu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vert="horz" lIns="91440" tIns="45720" rIns="91440" bIns="45720" numCol="1" rtlCol="0" anchor="ctr">
            <a:normAutofit/>
          </a:bodyPr>
          <a:lstStyle>
            <a:lvl1pPr>
              <a:defRPr lang="nl-BE" dirty="0">
                <a:solidFill>
                  <a:srgbClr val="0070C0"/>
                </a:solidFill>
              </a:defRPr>
            </a:lvl1pPr>
          </a:lstStyle>
          <a:p>
            <a:pPr marL="0" lvl="0" indent="0" algn="ctr">
              <a:buNone/>
            </a:pPr>
            <a:r>
              <a:rPr lang="nl-BE" dirty="0"/>
              <a:t>Click to</a:t>
            </a:r>
          </a:p>
          <a:p>
            <a:pPr marL="0" lvl="0" indent="0" algn="ctr">
              <a:buNone/>
            </a:pPr>
            <a:r>
              <a:rPr lang="nl-BE" dirty="0"/>
              <a:t>add a picture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474134" y="1563661"/>
            <a:ext cx="3340220" cy="1113523"/>
          </a:xfrm>
        </p:spPr>
        <p:txBody>
          <a:bodyPr>
            <a:normAutofit/>
          </a:bodyPr>
          <a:lstStyle>
            <a:lvl1pPr marL="0" indent="0" algn="l">
              <a:spcBef>
                <a:spcPts val="800"/>
              </a:spcBef>
              <a:spcAft>
                <a:spcPts val="800"/>
              </a:spcAft>
              <a:buSzPct val="100000"/>
              <a:buFont typeface="+mj-lt"/>
              <a:buNone/>
              <a:defRPr sz="1600" baseline="0">
                <a:solidFill>
                  <a:schemeClr val="accent2"/>
                </a:solidFill>
              </a:defRPr>
            </a:lvl1pPr>
            <a:lvl2pPr marL="608013" indent="-3429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400"/>
            </a:lvl2pPr>
            <a:lvl3pPr marL="768350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200"/>
            </a:lvl3pPr>
            <a:lvl4pPr marL="944562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100"/>
            </a:lvl4pPr>
          </a:lstStyle>
          <a:p>
            <a:pPr lvl="0"/>
            <a:r>
              <a:rPr lang="en-US" dirty="0"/>
              <a:t>Add a subtitle</a:t>
            </a:r>
          </a:p>
        </p:txBody>
      </p:sp>
    </p:spTree>
    <p:extLst>
      <p:ext uri="{BB962C8B-B14F-4D97-AF65-F5344CB8AC3E}">
        <p14:creationId xmlns:p14="http://schemas.microsoft.com/office/powerpoint/2010/main" val="2155078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706411"/>
            <a:ext cx="4167536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4063845" y="627123"/>
            <a:ext cx="5080155" cy="4516377"/>
          </a:xfrm>
          <a:custGeom>
            <a:avLst/>
            <a:gdLst>
              <a:gd name="connsiteX0" fmla="*/ 0 w 4502331"/>
              <a:gd name="connsiteY0" fmla="*/ 0 h 5143500"/>
              <a:gd name="connsiteX1" fmla="*/ 4502331 w 4502331"/>
              <a:gd name="connsiteY1" fmla="*/ 0 h 5143500"/>
              <a:gd name="connsiteX2" fmla="*/ 4502331 w 4502331"/>
              <a:gd name="connsiteY2" fmla="*/ 5143500 h 5143500"/>
              <a:gd name="connsiteX3" fmla="*/ 0 w 4502331"/>
              <a:gd name="connsiteY3" fmla="*/ 5143500 h 5143500"/>
              <a:gd name="connsiteX4" fmla="*/ 0 w 4502331"/>
              <a:gd name="connsiteY4" fmla="*/ 0 h 5143500"/>
              <a:gd name="connsiteX0" fmla="*/ 1045028 w 4502331"/>
              <a:gd name="connsiteY0" fmla="*/ 0 h 5152209"/>
              <a:gd name="connsiteX1" fmla="*/ 4502331 w 4502331"/>
              <a:gd name="connsiteY1" fmla="*/ 8709 h 5152209"/>
              <a:gd name="connsiteX2" fmla="*/ 4502331 w 4502331"/>
              <a:gd name="connsiteY2" fmla="*/ 5152209 h 5152209"/>
              <a:gd name="connsiteX3" fmla="*/ 0 w 4502331"/>
              <a:gd name="connsiteY3" fmla="*/ 5152209 h 5152209"/>
              <a:gd name="connsiteX4" fmla="*/ 1045028 w 4502331"/>
              <a:gd name="connsiteY4" fmla="*/ 0 h 5152209"/>
              <a:gd name="connsiteX0" fmla="*/ 0 w 4502331"/>
              <a:gd name="connsiteY0" fmla="*/ 5143500 h 5143500"/>
              <a:gd name="connsiteX1" fmla="*/ 4502331 w 4502331"/>
              <a:gd name="connsiteY1" fmla="*/ 0 h 5143500"/>
              <a:gd name="connsiteX2" fmla="*/ 4502331 w 4502331"/>
              <a:gd name="connsiteY2" fmla="*/ 5143500 h 5143500"/>
              <a:gd name="connsiteX3" fmla="*/ 0 w 4502331"/>
              <a:gd name="connsiteY3" fmla="*/ 5143500 h 5143500"/>
              <a:gd name="connsiteX0" fmla="*/ 0 w 4502331"/>
              <a:gd name="connsiteY0" fmla="*/ 4002678 h 4002678"/>
              <a:gd name="connsiteX1" fmla="*/ 4502331 w 4502331"/>
              <a:gd name="connsiteY1" fmla="*/ 0 h 4002678"/>
              <a:gd name="connsiteX2" fmla="*/ 4502331 w 4502331"/>
              <a:gd name="connsiteY2" fmla="*/ 4002678 h 4002678"/>
              <a:gd name="connsiteX3" fmla="*/ 0 w 4502331"/>
              <a:gd name="connsiteY3" fmla="*/ 4002678 h 400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2331" h="4002678">
                <a:moveTo>
                  <a:pt x="0" y="4002678"/>
                </a:moveTo>
                <a:lnTo>
                  <a:pt x="4502331" y="0"/>
                </a:lnTo>
                <a:lnTo>
                  <a:pt x="4502331" y="4002678"/>
                </a:lnTo>
                <a:lnTo>
                  <a:pt x="0" y="4002678"/>
                </a:lnTo>
                <a:close/>
              </a:path>
            </a:pathLst>
          </a:cu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vert="horz" lIns="91440" tIns="45720" rIns="91440" bIns="45720" numCol="1" rtlCol="0" anchor="ctr">
            <a:normAutofit/>
          </a:bodyPr>
          <a:lstStyle>
            <a:lvl1pPr>
              <a:defRPr lang="nl-BE" dirty="0">
                <a:solidFill>
                  <a:srgbClr val="0070C0"/>
                </a:solidFill>
              </a:defRPr>
            </a:lvl1pPr>
          </a:lstStyle>
          <a:p>
            <a:pPr marL="0" lvl="0" indent="0" algn="ctr">
              <a:buNone/>
            </a:pPr>
            <a:r>
              <a:rPr lang="nl-BE" dirty="0"/>
              <a:t>Add a picture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474134" y="1563661"/>
            <a:ext cx="3340220" cy="1113523"/>
          </a:xfrm>
        </p:spPr>
        <p:txBody>
          <a:bodyPr>
            <a:normAutofit/>
          </a:bodyPr>
          <a:lstStyle>
            <a:lvl1pPr marL="0" indent="0" algn="l">
              <a:spcBef>
                <a:spcPts val="800"/>
              </a:spcBef>
              <a:spcAft>
                <a:spcPts val="800"/>
              </a:spcAft>
              <a:buSzPct val="100000"/>
              <a:buFont typeface="+mj-lt"/>
              <a:buNone/>
              <a:defRPr sz="1600" baseline="0">
                <a:solidFill>
                  <a:schemeClr val="accent2"/>
                </a:solidFill>
              </a:defRPr>
            </a:lvl1pPr>
            <a:lvl2pPr marL="608013" indent="-3429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400"/>
            </a:lvl2pPr>
            <a:lvl3pPr marL="768350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200"/>
            </a:lvl3pPr>
            <a:lvl4pPr marL="944562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100"/>
            </a:lvl4pPr>
          </a:lstStyle>
          <a:p>
            <a:pPr lvl="0"/>
            <a:r>
              <a:rPr lang="en-US" dirty="0"/>
              <a:t>Add a subtitle</a:t>
            </a:r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1576251" y="3325478"/>
            <a:ext cx="4230189" cy="1837116"/>
          </a:xfrm>
          <a:custGeom>
            <a:avLst/>
            <a:gdLst>
              <a:gd name="connsiteX0" fmla="*/ 0 w 4502331"/>
              <a:gd name="connsiteY0" fmla="*/ 0 h 5143500"/>
              <a:gd name="connsiteX1" fmla="*/ 4502331 w 4502331"/>
              <a:gd name="connsiteY1" fmla="*/ 0 h 5143500"/>
              <a:gd name="connsiteX2" fmla="*/ 4502331 w 4502331"/>
              <a:gd name="connsiteY2" fmla="*/ 5143500 h 5143500"/>
              <a:gd name="connsiteX3" fmla="*/ 0 w 4502331"/>
              <a:gd name="connsiteY3" fmla="*/ 5143500 h 5143500"/>
              <a:gd name="connsiteX4" fmla="*/ 0 w 4502331"/>
              <a:gd name="connsiteY4" fmla="*/ 0 h 5143500"/>
              <a:gd name="connsiteX0" fmla="*/ 1045028 w 4502331"/>
              <a:gd name="connsiteY0" fmla="*/ 0 h 5152209"/>
              <a:gd name="connsiteX1" fmla="*/ 4502331 w 4502331"/>
              <a:gd name="connsiteY1" fmla="*/ 8709 h 5152209"/>
              <a:gd name="connsiteX2" fmla="*/ 4502331 w 4502331"/>
              <a:gd name="connsiteY2" fmla="*/ 5152209 h 5152209"/>
              <a:gd name="connsiteX3" fmla="*/ 0 w 4502331"/>
              <a:gd name="connsiteY3" fmla="*/ 5152209 h 5152209"/>
              <a:gd name="connsiteX4" fmla="*/ 1045028 w 4502331"/>
              <a:gd name="connsiteY4" fmla="*/ 0 h 5152209"/>
              <a:gd name="connsiteX0" fmla="*/ 0 w 4502331"/>
              <a:gd name="connsiteY0" fmla="*/ 5143500 h 5143500"/>
              <a:gd name="connsiteX1" fmla="*/ 4502331 w 4502331"/>
              <a:gd name="connsiteY1" fmla="*/ 0 h 5143500"/>
              <a:gd name="connsiteX2" fmla="*/ 4502331 w 4502331"/>
              <a:gd name="connsiteY2" fmla="*/ 5143500 h 5143500"/>
              <a:gd name="connsiteX3" fmla="*/ 0 w 4502331"/>
              <a:gd name="connsiteY3" fmla="*/ 5143500 h 5143500"/>
              <a:gd name="connsiteX0" fmla="*/ 0 w 4502331"/>
              <a:gd name="connsiteY0" fmla="*/ 4002678 h 4002678"/>
              <a:gd name="connsiteX1" fmla="*/ 4502331 w 4502331"/>
              <a:gd name="connsiteY1" fmla="*/ 0 h 4002678"/>
              <a:gd name="connsiteX2" fmla="*/ 4502331 w 4502331"/>
              <a:gd name="connsiteY2" fmla="*/ 4002678 h 4002678"/>
              <a:gd name="connsiteX3" fmla="*/ 0 w 4502331"/>
              <a:gd name="connsiteY3" fmla="*/ 4002678 h 4002678"/>
              <a:gd name="connsiteX0" fmla="*/ 1968138 w 6470469"/>
              <a:gd name="connsiteY0" fmla="*/ 4002678 h 4020095"/>
              <a:gd name="connsiteX1" fmla="*/ 6470469 w 6470469"/>
              <a:gd name="connsiteY1" fmla="*/ 0 h 4020095"/>
              <a:gd name="connsiteX2" fmla="*/ 0 w 6470469"/>
              <a:gd name="connsiteY2" fmla="*/ 4020095 h 4020095"/>
              <a:gd name="connsiteX3" fmla="*/ 1968138 w 6470469"/>
              <a:gd name="connsiteY3" fmla="*/ 4002678 h 4020095"/>
              <a:gd name="connsiteX0" fmla="*/ 1968138 w 6470469"/>
              <a:gd name="connsiteY0" fmla="*/ 4002678 h 4020095"/>
              <a:gd name="connsiteX1" fmla="*/ 3749041 w 6470469"/>
              <a:gd name="connsiteY1" fmla="*/ 2391935 h 4020095"/>
              <a:gd name="connsiteX2" fmla="*/ 6470469 w 6470469"/>
              <a:gd name="connsiteY2" fmla="*/ 0 h 4020095"/>
              <a:gd name="connsiteX3" fmla="*/ 0 w 6470469"/>
              <a:gd name="connsiteY3" fmla="*/ 4020095 h 4020095"/>
              <a:gd name="connsiteX4" fmla="*/ 1968138 w 6470469"/>
              <a:gd name="connsiteY4" fmla="*/ 4002678 h 4020095"/>
              <a:gd name="connsiteX0" fmla="*/ 1968138 w 3749041"/>
              <a:gd name="connsiteY0" fmla="*/ 1610743 h 1628160"/>
              <a:gd name="connsiteX1" fmla="*/ 3749041 w 3749041"/>
              <a:gd name="connsiteY1" fmla="*/ 0 h 1628160"/>
              <a:gd name="connsiteX2" fmla="*/ 1924595 w 3749041"/>
              <a:gd name="connsiteY2" fmla="*/ 46465 h 1628160"/>
              <a:gd name="connsiteX3" fmla="*/ 0 w 3749041"/>
              <a:gd name="connsiteY3" fmla="*/ 1628160 h 1628160"/>
              <a:gd name="connsiteX4" fmla="*/ 1968138 w 3749041"/>
              <a:gd name="connsiteY4" fmla="*/ 1610743 h 162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49041" h="1628160">
                <a:moveTo>
                  <a:pt x="1968138" y="1610743"/>
                </a:moveTo>
                <a:lnTo>
                  <a:pt x="3749041" y="0"/>
                </a:lnTo>
                <a:lnTo>
                  <a:pt x="1924595" y="46465"/>
                </a:lnTo>
                <a:lnTo>
                  <a:pt x="0" y="1628160"/>
                </a:lnTo>
                <a:lnTo>
                  <a:pt x="1968138" y="1610743"/>
                </a:lnTo>
                <a:close/>
              </a:path>
            </a:pathLst>
          </a:cu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vert="horz" lIns="91440" tIns="45720" rIns="91440" bIns="45720" numCol="1" rtlCol="0" anchor="ctr">
            <a:normAutofit/>
          </a:bodyPr>
          <a:lstStyle>
            <a:lvl1pPr>
              <a:defRPr lang="nl-BE" dirty="0">
                <a:solidFill>
                  <a:srgbClr val="0070C0"/>
                </a:solidFill>
              </a:defRPr>
            </a:lvl1pPr>
          </a:lstStyle>
          <a:p>
            <a:pPr marL="0" lvl="0" indent="0" algn="ctr">
              <a:buNone/>
            </a:pPr>
            <a:r>
              <a:rPr lang="nl-BE" dirty="0"/>
              <a:t>Add a picture</a:t>
            </a:r>
          </a:p>
        </p:txBody>
      </p:sp>
    </p:spTree>
    <p:extLst>
      <p:ext uri="{BB962C8B-B14F-4D97-AF65-F5344CB8AC3E}">
        <p14:creationId xmlns:p14="http://schemas.microsoft.com/office/powerpoint/2010/main" val="2724369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0" y="3578996"/>
            <a:ext cx="9144000" cy="1573213"/>
          </a:xfrm>
          <a:blipFill rotWithShape="1"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1669" y="1263409"/>
            <a:ext cx="4167536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4641670" y="2120659"/>
            <a:ext cx="3340220" cy="1113523"/>
          </a:xfrm>
        </p:spPr>
        <p:txBody>
          <a:bodyPr>
            <a:normAutofit/>
          </a:bodyPr>
          <a:lstStyle>
            <a:lvl1pPr marL="0" indent="0" algn="l">
              <a:spcBef>
                <a:spcPts val="800"/>
              </a:spcBef>
              <a:spcAft>
                <a:spcPts val="800"/>
              </a:spcAft>
              <a:buSzPct val="100000"/>
              <a:buFont typeface="+mj-lt"/>
              <a:buNone/>
              <a:defRPr sz="1600" baseline="0">
                <a:solidFill>
                  <a:schemeClr val="accent2"/>
                </a:solidFill>
              </a:defRPr>
            </a:lvl1pPr>
            <a:lvl2pPr marL="608013" indent="-3429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400"/>
            </a:lvl2pPr>
            <a:lvl3pPr marL="768350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200"/>
            </a:lvl3pPr>
            <a:lvl4pPr marL="944562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100"/>
            </a:lvl4pPr>
          </a:lstStyle>
          <a:p>
            <a:pPr lvl="0"/>
            <a:r>
              <a:rPr lang="en-US" dirty="0"/>
              <a:t>Add a subtitle</a:t>
            </a: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-17417" y="-26125"/>
            <a:ext cx="4145280" cy="4873533"/>
          </a:xfrm>
          <a:custGeom>
            <a:avLst/>
            <a:gdLst>
              <a:gd name="connsiteX0" fmla="*/ 0 w 4502331"/>
              <a:gd name="connsiteY0" fmla="*/ 0 h 5143500"/>
              <a:gd name="connsiteX1" fmla="*/ 4502331 w 4502331"/>
              <a:gd name="connsiteY1" fmla="*/ 0 h 5143500"/>
              <a:gd name="connsiteX2" fmla="*/ 4502331 w 4502331"/>
              <a:gd name="connsiteY2" fmla="*/ 5143500 h 5143500"/>
              <a:gd name="connsiteX3" fmla="*/ 0 w 4502331"/>
              <a:gd name="connsiteY3" fmla="*/ 5143500 h 5143500"/>
              <a:gd name="connsiteX4" fmla="*/ 0 w 4502331"/>
              <a:gd name="connsiteY4" fmla="*/ 0 h 5143500"/>
              <a:gd name="connsiteX0" fmla="*/ 1045028 w 4502331"/>
              <a:gd name="connsiteY0" fmla="*/ 0 h 5152209"/>
              <a:gd name="connsiteX1" fmla="*/ 4502331 w 4502331"/>
              <a:gd name="connsiteY1" fmla="*/ 8709 h 5152209"/>
              <a:gd name="connsiteX2" fmla="*/ 4502331 w 4502331"/>
              <a:gd name="connsiteY2" fmla="*/ 5152209 h 5152209"/>
              <a:gd name="connsiteX3" fmla="*/ 0 w 4502331"/>
              <a:gd name="connsiteY3" fmla="*/ 5152209 h 5152209"/>
              <a:gd name="connsiteX4" fmla="*/ 1045028 w 4502331"/>
              <a:gd name="connsiteY4" fmla="*/ 0 h 5152209"/>
              <a:gd name="connsiteX0" fmla="*/ 0 w 4589417"/>
              <a:gd name="connsiteY0" fmla="*/ 0 h 5169626"/>
              <a:gd name="connsiteX1" fmla="*/ 4589417 w 4589417"/>
              <a:gd name="connsiteY1" fmla="*/ 26126 h 5169626"/>
              <a:gd name="connsiteX2" fmla="*/ 4589417 w 4589417"/>
              <a:gd name="connsiteY2" fmla="*/ 5169626 h 5169626"/>
              <a:gd name="connsiteX3" fmla="*/ 87086 w 4589417"/>
              <a:gd name="connsiteY3" fmla="*/ 5169626 h 5169626"/>
              <a:gd name="connsiteX4" fmla="*/ 0 w 4589417"/>
              <a:gd name="connsiteY4" fmla="*/ 0 h 5169626"/>
              <a:gd name="connsiteX0" fmla="*/ 0 w 4589417"/>
              <a:gd name="connsiteY0" fmla="*/ 0 h 5169626"/>
              <a:gd name="connsiteX1" fmla="*/ 4589417 w 4589417"/>
              <a:gd name="connsiteY1" fmla="*/ 26126 h 5169626"/>
              <a:gd name="connsiteX2" fmla="*/ 4589417 w 4589417"/>
              <a:gd name="connsiteY2" fmla="*/ 5169626 h 5169626"/>
              <a:gd name="connsiteX3" fmla="*/ 0 w 4589417"/>
              <a:gd name="connsiteY3" fmla="*/ 4864826 h 5169626"/>
              <a:gd name="connsiteX4" fmla="*/ 0 w 4589417"/>
              <a:gd name="connsiteY4" fmla="*/ 0 h 5169626"/>
              <a:gd name="connsiteX0" fmla="*/ 0 w 4589417"/>
              <a:gd name="connsiteY0" fmla="*/ 0 h 4864826"/>
              <a:gd name="connsiteX1" fmla="*/ 4589417 w 4589417"/>
              <a:gd name="connsiteY1" fmla="*/ 26126 h 4864826"/>
              <a:gd name="connsiteX2" fmla="*/ 4528457 w 4589417"/>
              <a:gd name="connsiteY2" fmla="*/ 4237809 h 4864826"/>
              <a:gd name="connsiteX3" fmla="*/ 0 w 4589417"/>
              <a:gd name="connsiteY3" fmla="*/ 4864826 h 4864826"/>
              <a:gd name="connsiteX4" fmla="*/ 0 w 4589417"/>
              <a:gd name="connsiteY4" fmla="*/ 0 h 4864826"/>
              <a:gd name="connsiteX0" fmla="*/ 0 w 4528457"/>
              <a:gd name="connsiteY0" fmla="*/ 0 h 4864826"/>
              <a:gd name="connsiteX1" fmla="*/ 3770811 w 4528457"/>
              <a:gd name="connsiteY1" fmla="*/ 17418 h 4864826"/>
              <a:gd name="connsiteX2" fmla="*/ 4528457 w 4528457"/>
              <a:gd name="connsiteY2" fmla="*/ 4237809 h 4864826"/>
              <a:gd name="connsiteX3" fmla="*/ 0 w 4528457"/>
              <a:gd name="connsiteY3" fmla="*/ 4864826 h 4864826"/>
              <a:gd name="connsiteX4" fmla="*/ 0 w 4528457"/>
              <a:gd name="connsiteY4" fmla="*/ 0 h 4864826"/>
              <a:gd name="connsiteX0" fmla="*/ 0 w 4528457"/>
              <a:gd name="connsiteY0" fmla="*/ 0 h 4864826"/>
              <a:gd name="connsiteX1" fmla="*/ 3352799 w 4528457"/>
              <a:gd name="connsiteY1" fmla="*/ 8710 h 4864826"/>
              <a:gd name="connsiteX2" fmla="*/ 4528457 w 4528457"/>
              <a:gd name="connsiteY2" fmla="*/ 4237809 h 4864826"/>
              <a:gd name="connsiteX3" fmla="*/ 0 w 4528457"/>
              <a:gd name="connsiteY3" fmla="*/ 4864826 h 4864826"/>
              <a:gd name="connsiteX4" fmla="*/ 0 w 4528457"/>
              <a:gd name="connsiteY4" fmla="*/ 0 h 4864826"/>
              <a:gd name="connsiteX0" fmla="*/ 0 w 3901440"/>
              <a:gd name="connsiteY0" fmla="*/ 0 h 4864826"/>
              <a:gd name="connsiteX1" fmla="*/ 3352799 w 3901440"/>
              <a:gd name="connsiteY1" fmla="*/ 8710 h 4864826"/>
              <a:gd name="connsiteX2" fmla="*/ 3901440 w 3901440"/>
              <a:gd name="connsiteY2" fmla="*/ 4316186 h 4864826"/>
              <a:gd name="connsiteX3" fmla="*/ 0 w 3901440"/>
              <a:gd name="connsiteY3" fmla="*/ 4864826 h 4864826"/>
              <a:gd name="connsiteX4" fmla="*/ 0 w 3901440"/>
              <a:gd name="connsiteY4" fmla="*/ 0 h 4864826"/>
              <a:gd name="connsiteX0" fmla="*/ 0 w 3901440"/>
              <a:gd name="connsiteY0" fmla="*/ 0 h 4864826"/>
              <a:gd name="connsiteX1" fmla="*/ 2899953 w 3901440"/>
              <a:gd name="connsiteY1" fmla="*/ 8710 h 4864826"/>
              <a:gd name="connsiteX2" fmla="*/ 3901440 w 3901440"/>
              <a:gd name="connsiteY2" fmla="*/ 4316186 h 4864826"/>
              <a:gd name="connsiteX3" fmla="*/ 0 w 3901440"/>
              <a:gd name="connsiteY3" fmla="*/ 4864826 h 4864826"/>
              <a:gd name="connsiteX4" fmla="*/ 0 w 3901440"/>
              <a:gd name="connsiteY4" fmla="*/ 0 h 4864826"/>
              <a:gd name="connsiteX0" fmla="*/ 0 w 4145280"/>
              <a:gd name="connsiteY0" fmla="*/ 0 h 4864826"/>
              <a:gd name="connsiteX1" fmla="*/ 2899953 w 4145280"/>
              <a:gd name="connsiteY1" fmla="*/ 8710 h 4864826"/>
              <a:gd name="connsiteX2" fmla="*/ 4145280 w 4145280"/>
              <a:gd name="connsiteY2" fmla="*/ 4290061 h 4864826"/>
              <a:gd name="connsiteX3" fmla="*/ 0 w 4145280"/>
              <a:gd name="connsiteY3" fmla="*/ 4864826 h 4864826"/>
              <a:gd name="connsiteX4" fmla="*/ 0 w 4145280"/>
              <a:gd name="connsiteY4" fmla="*/ 0 h 4864826"/>
              <a:gd name="connsiteX0" fmla="*/ 0 w 4145280"/>
              <a:gd name="connsiteY0" fmla="*/ 0 h 4864826"/>
              <a:gd name="connsiteX1" fmla="*/ 2987039 w 4145280"/>
              <a:gd name="connsiteY1" fmla="*/ 17418 h 4864826"/>
              <a:gd name="connsiteX2" fmla="*/ 4145280 w 4145280"/>
              <a:gd name="connsiteY2" fmla="*/ 4290061 h 4864826"/>
              <a:gd name="connsiteX3" fmla="*/ 0 w 4145280"/>
              <a:gd name="connsiteY3" fmla="*/ 4864826 h 4864826"/>
              <a:gd name="connsiteX4" fmla="*/ 0 w 4145280"/>
              <a:gd name="connsiteY4" fmla="*/ 0 h 4864826"/>
              <a:gd name="connsiteX0" fmla="*/ 0 w 4145280"/>
              <a:gd name="connsiteY0" fmla="*/ 8707 h 4873533"/>
              <a:gd name="connsiteX1" fmla="*/ 2987039 w 4145280"/>
              <a:gd name="connsiteY1" fmla="*/ 0 h 4873533"/>
              <a:gd name="connsiteX2" fmla="*/ 4145280 w 4145280"/>
              <a:gd name="connsiteY2" fmla="*/ 4298768 h 4873533"/>
              <a:gd name="connsiteX3" fmla="*/ 0 w 4145280"/>
              <a:gd name="connsiteY3" fmla="*/ 4873533 h 4873533"/>
              <a:gd name="connsiteX4" fmla="*/ 0 w 4145280"/>
              <a:gd name="connsiteY4" fmla="*/ 8707 h 48735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45280" h="4873533">
                <a:moveTo>
                  <a:pt x="0" y="8707"/>
                </a:moveTo>
                <a:lnTo>
                  <a:pt x="2987039" y="0"/>
                </a:lnTo>
                <a:lnTo>
                  <a:pt x="4145280" y="4298768"/>
                </a:lnTo>
                <a:lnTo>
                  <a:pt x="0" y="4873533"/>
                </a:lnTo>
                <a:lnTo>
                  <a:pt x="0" y="8707"/>
                </a:lnTo>
                <a:close/>
              </a:path>
            </a:pathLst>
          </a:cu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numCol="1" anchor="ctr"/>
          <a:lstStyle>
            <a:lvl1pPr marL="0" indent="0" algn="ctr">
              <a:buNone/>
              <a:defRPr>
                <a:solidFill>
                  <a:srgbClr val="0070C0"/>
                </a:solidFill>
              </a:defRPr>
            </a:lvl1pPr>
          </a:lstStyle>
          <a:p>
            <a:r>
              <a:rPr lang="nl-BE" dirty="0"/>
              <a:t>Add a picture</a:t>
            </a:r>
          </a:p>
        </p:txBody>
      </p:sp>
    </p:spTree>
    <p:extLst>
      <p:ext uri="{BB962C8B-B14F-4D97-AF65-F5344CB8AC3E}">
        <p14:creationId xmlns:p14="http://schemas.microsoft.com/office/powerpoint/2010/main" val="994271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6"/>
          <p:cNvSpPr>
            <a:spLocks noGrp="1"/>
          </p:cNvSpPr>
          <p:nvPr>
            <p:ph type="body" sz="quarter" idx="15"/>
          </p:nvPr>
        </p:nvSpPr>
        <p:spPr>
          <a:xfrm>
            <a:off x="0" y="3578996"/>
            <a:ext cx="9144000" cy="1573213"/>
          </a:xfrm>
          <a:blipFill rotWithShape="1">
            <a:blip r:embed="rId2"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304800" y="1303299"/>
            <a:ext cx="2778034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</a:t>
            </a:r>
            <a:br>
              <a:rPr lang="en-US" dirty="0"/>
            </a:br>
            <a:r>
              <a:rPr lang="en-US" dirty="0"/>
              <a:t>Master title style</a:t>
            </a:r>
            <a:endParaRPr lang="nl-BE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304801" y="2160549"/>
            <a:ext cx="2708365" cy="1113523"/>
          </a:xfrm>
        </p:spPr>
        <p:txBody>
          <a:bodyPr>
            <a:noAutofit/>
          </a:bodyPr>
          <a:lstStyle>
            <a:lvl1pPr marL="0" indent="0" algn="l">
              <a:spcBef>
                <a:spcPts val="800"/>
              </a:spcBef>
              <a:spcAft>
                <a:spcPts val="800"/>
              </a:spcAft>
              <a:buSzPct val="100000"/>
              <a:buFont typeface="+mj-lt"/>
              <a:buNone/>
              <a:defRPr lang="nl-BE" sz="1050" b="0" i="0" smtClean="0">
                <a:effectLst/>
              </a:defRPr>
            </a:lvl1pPr>
            <a:lvl2pPr marL="608013" indent="-3429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400"/>
            </a:lvl2pPr>
            <a:lvl3pPr marL="768350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200"/>
            </a:lvl3pPr>
            <a:lvl4pPr marL="944562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100"/>
            </a:lvl4pPr>
          </a:lstStyle>
          <a:p>
            <a:pPr lvl="0"/>
            <a:r>
              <a:rPr lang="nl-BE" b="0" i="0" dirty="0">
                <a:solidFill>
                  <a:srgbClr val="000000"/>
                </a:solidFill>
                <a:effectLst/>
                <a:latin typeface="Open Sans" panose="020B0606030504020204" pitchFamily="34" charset="0"/>
              </a:rPr>
              <a:t>Lorem ipsum dolor sit amet, consectetur adipiscing elit. Phasellus ex felis, luctus ut erat imperdiet, pulvinar ornare dolor. Aliquam erat volutpat. Curabitur auctor accumsan diam</a:t>
            </a:r>
            <a:endParaRPr lang="en-US" dirty="0"/>
          </a:p>
        </p:txBody>
      </p:sp>
      <p:pic>
        <p:nvPicPr>
          <p:cNvPr id="7" name="Picture 6" descr="Materialise_BL_sRGB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4740" y="414447"/>
            <a:ext cx="1181449" cy="583928"/>
          </a:xfrm>
          <a:prstGeom prst="rect">
            <a:avLst/>
          </a:prstGeom>
        </p:spPr>
      </p:pic>
      <p:sp>
        <p:nvSpPr>
          <p:cNvPr id="10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3348169" y="-55086"/>
            <a:ext cx="5869576" cy="4194266"/>
          </a:xfrm>
          <a:custGeom>
            <a:avLst/>
            <a:gdLst>
              <a:gd name="connsiteX0" fmla="*/ 0 w 4502331"/>
              <a:gd name="connsiteY0" fmla="*/ 0 h 5143500"/>
              <a:gd name="connsiteX1" fmla="*/ 4502331 w 4502331"/>
              <a:gd name="connsiteY1" fmla="*/ 0 h 5143500"/>
              <a:gd name="connsiteX2" fmla="*/ 4502331 w 4502331"/>
              <a:gd name="connsiteY2" fmla="*/ 5143500 h 5143500"/>
              <a:gd name="connsiteX3" fmla="*/ 0 w 4502331"/>
              <a:gd name="connsiteY3" fmla="*/ 5143500 h 5143500"/>
              <a:gd name="connsiteX4" fmla="*/ 0 w 4502331"/>
              <a:gd name="connsiteY4" fmla="*/ 0 h 5143500"/>
              <a:gd name="connsiteX0" fmla="*/ 1045028 w 4502331"/>
              <a:gd name="connsiteY0" fmla="*/ 0 h 5152209"/>
              <a:gd name="connsiteX1" fmla="*/ 4502331 w 4502331"/>
              <a:gd name="connsiteY1" fmla="*/ 8709 h 5152209"/>
              <a:gd name="connsiteX2" fmla="*/ 4502331 w 4502331"/>
              <a:gd name="connsiteY2" fmla="*/ 5152209 h 5152209"/>
              <a:gd name="connsiteX3" fmla="*/ 0 w 4502331"/>
              <a:gd name="connsiteY3" fmla="*/ 5152209 h 5152209"/>
              <a:gd name="connsiteX4" fmla="*/ 1045028 w 4502331"/>
              <a:gd name="connsiteY4" fmla="*/ 0 h 5152209"/>
              <a:gd name="connsiteX0" fmla="*/ 0 w 4589417"/>
              <a:gd name="connsiteY0" fmla="*/ 0 h 5169626"/>
              <a:gd name="connsiteX1" fmla="*/ 4589417 w 4589417"/>
              <a:gd name="connsiteY1" fmla="*/ 26126 h 5169626"/>
              <a:gd name="connsiteX2" fmla="*/ 4589417 w 4589417"/>
              <a:gd name="connsiteY2" fmla="*/ 5169626 h 5169626"/>
              <a:gd name="connsiteX3" fmla="*/ 87086 w 4589417"/>
              <a:gd name="connsiteY3" fmla="*/ 5169626 h 5169626"/>
              <a:gd name="connsiteX4" fmla="*/ 0 w 4589417"/>
              <a:gd name="connsiteY4" fmla="*/ 0 h 5169626"/>
              <a:gd name="connsiteX0" fmla="*/ 0 w 4589417"/>
              <a:gd name="connsiteY0" fmla="*/ 0 h 5169626"/>
              <a:gd name="connsiteX1" fmla="*/ 4589417 w 4589417"/>
              <a:gd name="connsiteY1" fmla="*/ 26126 h 5169626"/>
              <a:gd name="connsiteX2" fmla="*/ 4589417 w 4589417"/>
              <a:gd name="connsiteY2" fmla="*/ 5169626 h 5169626"/>
              <a:gd name="connsiteX3" fmla="*/ 0 w 4589417"/>
              <a:gd name="connsiteY3" fmla="*/ 4864826 h 5169626"/>
              <a:gd name="connsiteX4" fmla="*/ 0 w 4589417"/>
              <a:gd name="connsiteY4" fmla="*/ 0 h 5169626"/>
              <a:gd name="connsiteX0" fmla="*/ 0 w 4589417"/>
              <a:gd name="connsiteY0" fmla="*/ 0 h 4864826"/>
              <a:gd name="connsiteX1" fmla="*/ 4589417 w 4589417"/>
              <a:gd name="connsiteY1" fmla="*/ 26126 h 4864826"/>
              <a:gd name="connsiteX2" fmla="*/ 4528457 w 4589417"/>
              <a:gd name="connsiteY2" fmla="*/ 4237809 h 4864826"/>
              <a:gd name="connsiteX3" fmla="*/ 0 w 4589417"/>
              <a:gd name="connsiteY3" fmla="*/ 4864826 h 4864826"/>
              <a:gd name="connsiteX4" fmla="*/ 0 w 4589417"/>
              <a:gd name="connsiteY4" fmla="*/ 0 h 4864826"/>
              <a:gd name="connsiteX0" fmla="*/ 0 w 4528457"/>
              <a:gd name="connsiteY0" fmla="*/ 0 h 4864826"/>
              <a:gd name="connsiteX1" fmla="*/ 3770811 w 4528457"/>
              <a:gd name="connsiteY1" fmla="*/ 17418 h 4864826"/>
              <a:gd name="connsiteX2" fmla="*/ 4528457 w 4528457"/>
              <a:gd name="connsiteY2" fmla="*/ 4237809 h 4864826"/>
              <a:gd name="connsiteX3" fmla="*/ 0 w 4528457"/>
              <a:gd name="connsiteY3" fmla="*/ 4864826 h 4864826"/>
              <a:gd name="connsiteX4" fmla="*/ 0 w 4528457"/>
              <a:gd name="connsiteY4" fmla="*/ 0 h 4864826"/>
              <a:gd name="connsiteX0" fmla="*/ 0 w 4528457"/>
              <a:gd name="connsiteY0" fmla="*/ 0 h 4864826"/>
              <a:gd name="connsiteX1" fmla="*/ 3352799 w 4528457"/>
              <a:gd name="connsiteY1" fmla="*/ 8710 h 4864826"/>
              <a:gd name="connsiteX2" fmla="*/ 4528457 w 4528457"/>
              <a:gd name="connsiteY2" fmla="*/ 4237809 h 4864826"/>
              <a:gd name="connsiteX3" fmla="*/ 0 w 4528457"/>
              <a:gd name="connsiteY3" fmla="*/ 4864826 h 4864826"/>
              <a:gd name="connsiteX4" fmla="*/ 0 w 4528457"/>
              <a:gd name="connsiteY4" fmla="*/ 0 h 4864826"/>
              <a:gd name="connsiteX0" fmla="*/ 0 w 3901440"/>
              <a:gd name="connsiteY0" fmla="*/ 0 h 4864826"/>
              <a:gd name="connsiteX1" fmla="*/ 3352799 w 3901440"/>
              <a:gd name="connsiteY1" fmla="*/ 8710 h 4864826"/>
              <a:gd name="connsiteX2" fmla="*/ 3901440 w 3901440"/>
              <a:gd name="connsiteY2" fmla="*/ 4316186 h 4864826"/>
              <a:gd name="connsiteX3" fmla="*/ 0 w 3901440"/>
              <a:gd name="connsiteY3" fmla="*/ 4864826 h 4864826"/>
              <a:gd name="connsiteX4" fmla="*/ 0 w 3901440"/>
              <a:gd name="connsiteY4" fmla="*/ 0 h 4864826"/>
              <a:gd name="connsiteX0" fmla="*/ 0 w 3901440"/>
              <a:gd name="connsiteY0" fmla="*/ 0 h 4864826"/>
              <a:gd name="connsiteX1" fmla="*/ 2899953 w 3901440"/>
              <a:gd name="connsiteY1" fmla="*/ 8710 h 4864826"/>
              <a:gd name="connsiteX2" fmla="*/ 3901440 w 3901440"/>
              <a:gd name="connsiteY2" fmla="*/ 4316186 h 4864826"/>
              <a:gd name="connsiteX3" fmla="*/ 0 w 3901440"/>
              <a:gd name="connsiteY3" fmla="*/ 4864826 h 4864826"/>
              <a:gd name="connsiteX4" fmla="*/ 0 w 3901440"/>
              <a:gd name="connsiteY4" fmla="*/ 0 h 4864826"/>
              <a:gd name="connsiteX0" fmla="*/ 0 w 4145280"/>
              <a:gd name="connsiteY0" fmla="*/ 0 h 4864826"/>
              <a:gd name="connsiteX1" fmla="*/ 2899953 w 4145280"/>
              <a:gd name="connsiteY1" fmla="*/ 8710 h 4864826"/>
              <a:gd name="connsiteX2" fmla="*/ 4145280 w 4145280"/>
              <a:gd name="connsiteY2" fmla="*/ 4290061 h 4864826"/>
              <a:gd name="connsiteX3" fmla="*/ 0 w 4145280"/>
              <a:gd name="connsiteY3" fmla="*/ 4864826 h 4864826"/>
              <a:gd name="connsiteX4" fmla="*/ 0 w 4145280"/>
              <a:gd name="connsiteY4" fmla="*/ 0 h 4864826"/>
              <a:gd name="connsiteX0" fmla="*/ 0 w 4145280"/>
              <a:gd name="connsiteY0" fmla="*/ 0 h 4864826"/>
              <a:gd name="connsiteX1" fmla="*/ 2987039 w 4145280"/>
              <a:gd name="connsiteY1" fmla="*/ 17418 h 4864826"/>
              <a:gd name="connsiteX2" fmla="*/ 4145280 w 4145280"/>
              <a:gd name="connsiteY2" fmla="*/ 4290061 h 4864826"/>
              <a:gd name="connsiteX3" fmla="*/ 0 w 4145280"/>
              <a:gd name="connsiteY3" fmla="*/ 4864826 h 4864826"/>
              <a:gd name="connsiteX4" fmla="*/ 0 w 4145280"/>
              <a:gd name="connsiteY4" fmla="*/ 0 h 4864826"/>
              <a:gd name="connsiteX0" fmla="*/ 0 w 4145280"/>
              <a:gd name="connsiteY0" fmla="*/ 8707 h 4873533"/>
              <a:gd name="connsiteX1" fmla="*/ 2987039 w 4145280"/>
              <a:gd name="connsiteY1" fmla="*/ 0 h 4873533"/>
              <a:gd name="connsiteX2" fmla="*/ 4145280 w 4145280"/>
              <a:gd name="connsiteY2" fmla="*/ 4298768 h 4873533"/>
              <a:gd name="connsiteX3" fmla="*/ 0 w 4145280"/>
              <a:gd name="connsiteY3" fmla="*/ 4873533 h 4873533"/>
              <a:gd name="connsiteX4" fmla="*/ 0 w 4145280"/>
              <a:gd name="connsiteY4" fmla="*/ 8707 h 4873533"/>
              <a:gd name="connsiteX0" fmla="*/ 0 w 5878285"/>
              <a:gd name="connsiteY0" fmla="*/ 0 h 4864826"/>
              <a:gd name="connsiteX1" fmla="*/ 5878285 w 5878285"/>
              <a:gd name="connsiteY1" fmla="*/ 470264 h 4864826"/>
              <a:gd name="connsiteX2" fmla="*/ 4145280 w 5878285"/>
              <a:gd name="connsiteY2" fmla="*/ 4290061 h 4864826"/>
              <a:gd name="connsiteX3" fmla="*/ 0 w 5878285"/>
              <a:gd name="connsiteY3" fmla="*/ 4864826 h 4864826"/>
              <a:gd name="connsiteX4" fmla="*/ 0 w 5878285"/>
              <a:gd name="connsiteY4" fmla="*/ 0 h 4864826"/>
              <a:gd name="connsiteX0" fmla="*/ 0 w 5878285"/>
              <a:gd name="connsiteY0" fmla="*/ 0 h 4864826"/>
              <a:gd name="connsiteX1" fmla="*/ 5878285 w 5878285"/>
              <a:gd name="connsiteY1" fmla="*/ 470264 h 4864826"/>
              <a:gd name="connsiteX2" fmla="*/ 5843451 w 5878285"/>
              <a:gd name="connsiteY2" fmla="*/ 4072346 h 4864826"/>
              <a:gd name="connsiteX3" fmla="*/ 0 w 5878285"/>
              <a:gd name="connsiteY3" fmla="*/ 4864826 h 4864826"/>
              <a:gd name="connsiteX4" fmla="*/ 0 w 5878285"/>
              <a:gd name="connsiteY4" fmla="*/ 0 h 4864826"/>
              <a:gd name="connsiteX0" fmla="*/ 0 w 5878285"/>
              <a:gd name="connsiteY0" fmla="*/ 0 h 4873534"/>
              <a:gd name="connsiteX1" fmla="*/ 5878285 w 5878285"/>
              <a:gd name="connsiteY1" fmla="*/ 470264 h 4873534"/>
              <a:gd name="connsiteX2" fmla="*/ 5843451 w 5878285"/>
              <a:gd name="connsiteY2" fmla="*/ 4072346 h 4873534"/>
              <a:gd name="connsiteX3" fmla="*/ 8708 w 5878285"/>
              <a:gd name="connsiteY3" fmla="*/ 4873534 h 4873534"/>
              <a:gd name="connsiteX4" fmla="*/ 0 w 5878285"/>
              <a:gd name="connsiteY4" fmla="*/ 0 h 4873534"/>
              <a:gd name="connsiteX0" fmla="*/ 17670 w 5869829"/>
              <a:gd name="connsiteY0" fmla="*/ 0 h 4455522"/>
              <a:gd name="connsiteX1" fmla="*/ 5869829 w 5869829"/>
              <a:gd name="connsiteY1" fmla="*/ 52252 h 4455522"/>
              <a:gd name="connsiteX2" fmla="*/ 5834995 w 5869829"/>
              <a:gd name="connsiteY2" fmla="*/ 3654334 h 4455522"/>
              <a:gd name="connsiteX3" fmla="*/ 252 w 5869829"/>
              <a:gd name="connsiteY3" fmla="*/ 4455522 h 4455522"/>
              <a:gd name="connsiteX4" fmla="*/ 17670 w 5869829"/>
              <a:gd name="connsiteY4" fmla="*/ 0 h 4455522"/>
              <a:gd name="connsiteX0" fmla="*/ 17670 w 5869829"/>
              <a:gd name="connsiteY0" fmla="*/ 0 h 4438105"/>
              <a:gd name="connsiteX1" fmla="*/ 5869829 w 5869829"/>
              <a:gd name="connsiteY1" fmla="*/ 34835 h 4438105"/>
              <a:gd name="connsiteX2" fmla="*/ 5834995 w 5869829"/>
              <a:gd name="connsiteY2" fmla="*/ 3636917 h 4438105"/>
              <a:gd name="connsiteX3" fmla="*/ 252 w 5869829"/>
              <a:gd name="connsiteY3" fmla="*/ 4438105 h 4438105"/>
              <a:gd name="connsiteX4" fmla="*/ 17670 w 5869829"/>
              <a:gd name="connsiteY4" fmla="*/ 0 h 4438105"/>
              <a:gd name="connsiteX0" fmla="*/ 838 w 5870414"/>
              <a:gd name="connsiteY0" fmla="*/ 0 h 4429397"/>
              <a:gd name="connsiteX1" fmla="*/ 5870414 w 5870414"/>
              <a:gd name="connsiteY1" fmla="*/ 26127 h 4429397"/>
              <a:gd name="connsiteX2" fmla="*/ 5835580 w 5870414"/>
              <a:gd name="connsiteY2" fmla="*/ 3628209 h 4429397"/>
              <a:gd name="connsiteX3" fmla="*/ 837 w 5870414"/>
              <a:gd name="connsiteY3" fmla="*/ 4429397 h 4429397"/>
              <a:gd name="connsiteX4" fmla="*/ 838 w 5870414"/>
              <a:gd name="connsiteY4" fmla="*/ 0 h 4429397"/>
              <a:gd name="connsiteX0" fmla="*/ 0 w 5869576"/>
              <a:gd name="connsiteY0" fmla="*/ 0 h 4194266"/>
              <a:gd name="connsiteX1" fmla="*/ 5869576 w 5869576"/>
              <a:gd name="connsiteY1" fmla="*/ 26127 h 4194266"/>
              <a:gd name="connsiteX2" fmla="*/ 5834742 w 5869576"/>
              <a:gd name="connsiteY2" fmla="*/ 3628209 h 4194266"/>
              <a:gd name="connsiteX3" fmla="*/ 1689462 w 5869576"/>
              <a:gd name="connsiteY3" fmla="*/ 4194266 h 4194266"/>
              <a:gd name="connsiteX4" fmla="*/ 0 w 5869576"/>
              <a:gd name="connsiteY4" fmla="*/ 0 h 4194266"/>
              <a:gd name="connsiteX0" fmla="*/ 0 w 5869576"/>
              <a:gd name="connsiteY0" fmla="*/ 0 h 4194266"/>
              <a:gd name="connsiteX1" fmla="*/ 5869576 w 5869576"/>
              <a:gd name="connsiteY1" fmla="*/ 26127 h 4194266"/>
              <a:gd name="connsiteX2" fmla="*/ 5834742 w 5869576"/>
              <a:gd name="connsiteY2" fmla="*/ 3628209 h 4194266"/>
              <a:gd name="connsiteX3" fmla="*/ 1689462 w 5869576"/>
              <a:gd name="connsiteY3" fmla="*/ 4194266 h 4194266"/>
              <a:gd name="connsiteX4" fmla="*/ 0 w 5869576"/>
              <a:gd name="connsiteY4" fmla="*/ 0 h 4194266"/>
              <a:gd name="connsiteX0" fmla="*/ 0 w 5869576"/>
              <a:gd name="connsiteY0" fmla="*/ 0 h 4194266"/>
              <a:gd name="connsiteX1" fmla="*/ 5869576 w 5869576"/>
              <a:gd name="connsiteY1" fmla="*/ 26127 h 4194266"/>
              <a:gd name="connsiteX2" fmla="*/ 5834742 w 5869576"/>
              <a:gd name="connsiteY2" fmla="*/ 3628209 h 4194266"/>
              <a:gd name="connsiteX3" fmla="*/ 1689462 w 5869576"/>
              <a:gd name="connsiteY3" fmla="*/ 4194266 h 4194266"/>
              <a:gd name="connsiteX4" fmla="*/ 0 w 5869576"/>
              <a:gd name="connsiteY4" fmla="*/ 0 h 4194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69576" h="4194266">
                <a:moveTo>
                  <a:pt x="0" y="0"/>
                </a:moveTo>
                <a:lnTo>
                  <a:pt x="5869576" y="26127"/>
                </a:lnTo>
                <a:lnTo>
                  <a:pt x="5834742" y="3628209"/>
                </a:lnTo>
                <a:lnTo>
                  <a:pt x="1689462" y="4194266"/>
                </a:lnTo>
                <a:lnTo>
                  <a:pt x="0" y="0"/>
                </a:lnTo>
                <a:close/>
              </a:path>
            </a:pathLst>
          </a:cu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numCol="1" anchor="ctr"/>
          <a:lstStyle>
            <a:lvl1pPr marL="0" indent="0" algn="ctr">
              <a:buNone/>
              <a:defRPr>
                <a:solidFill>
                  <a:srgbClr val="0070C0"/>
                </a:solidFill>
              </a:defRPr>
            </a:lvl1pPr>
          </a:lstStyle>
          <a:p>
            <a:r>
              <a:rPr lang="nl-BE" dirty="0"/>
              <a:t>Add a picture</a:t>
            </a:r>
          </a:p>
        </p:txBody>
      </p:sp>
    </p:spTree>
    <p:extLst>
      <p:ext uri="{BB962C8B-B14F-4D97-AF65-F5344CB8AC3E}">
        <p14:creationId xmlns:p14="http://schemas.microsoft.com/office/powerpoint/2010/main" val="34721366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ext -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2194107"/>
            <a:ext cx="6096000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3"/>
          </p:nvPr>
        </p:nvSpPr>
        <p:spPr>
          <a:xfrm>
            <a:off x="457200" y="3241662"/>
            <a:ext cx="4201886" cy="165255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4"/>
          </p:nvPr>
        </p:nvSpPr>
        <p:spPr>
          <a:xfrm>
            <a:off x="4811486" y="3241662"/>
            <a:ext cx="3879668" cy="165255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-25535"/>
            <a:ext cx="9144000" cy="2219642"/>
          </a:xfrm>
          <a:custGeom>
            <a:avLst/>
            <a:gdLst>
              <a:gd name="connsiteX0" fmla="*/ 0 w 9144000"/>
              <a:gd name="connsiteY0" fmla="*/ 0 h 2219642"/>
              <a:gd name="connsiteX1" fmla="*/ 9144000 w 9144000"/>
              <a:gd name="connsiteY1" fmla="*/ 0 h 2219642"/>
              <a:gd name="connsiteX2" fmla="*/ 9144000 w 9144000"/>
              <a:gd name="connsiteY2" fmla="*/ 2219642 h 2219642"/>
              <a:gd name="connsiteX3" fmla="*/ 0 w 9144000"/>
              <a:gd name="connsiteY3" fmla="*/ 2219642 h 2219642"/>
              <a:gd name="connsiteX4" fmla="*/ 0 w 9144000"/>
              <a:gd name="connsiteY4" fmla="*/ 0 h 2219642"/>
              <a:gd name="connsiteX0" fmla="*/ 0 w 9144000"/>
              <a:gd name="connsiteY0" fmla="*/ 0 h 2219642"/>
              <a:gd name="connsiteX1" fmla="*/ 9144000 w 9144000"/>
              <a:gd name="connsiteY1" fmla="*/ 0 h 2219642"/>
              <a:gd name="connsiteX2" fmla="*/ 9144000 w 9144000"/>
              <a:gd name="connsiteY2" fmla="*/ 2219642 h 2219642"/>
              <a:gd name="connsiteX3" fmla="*/ 8709 w 9144000"/>
              <a:gd name="connsiteY3" fmla="*/ 1784213 h 2219642"/>
              <a:gd name="connsiteX4" fmla="*/ 0 w 9144000"/>
              <a:gd name="connsiteY4" fmla="*/ 0 h 221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9144000" h="2219642">
                <a:moveTo>
                  <a:pt x="0" y="0"/>
                </a:moveTo>
                <a:lnTo>
                  <a:pt x="9144000" y="0"/>
                </a:lnTo>
                <a:lnTo>
                  <a:pt x="9144000" y="2219642"/>
                </a:lnTo>
                <a:lnTo>
                  <a:pt x="8709" y="1784213"/>
                </a:lnTo>
                <a:lnTo>
                  <a:pt x="0" y="0"/>
                </a:lnTo>
                <a:close/>
              </a:path>
            </a:pathLst>
          </a:cu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numCol="1" anchor="ctr"/>
          <a:lstStyle>
            <a:lvl1pPr marL="0" indent="0" algn="ctr">
              <a:buNone/>
              <a:defRPr>
                <a:solidFill>
                  <a:srgbClr val="0070C0"/>
                </a:solidFill>
              </a:defRPr>
            </a:lvl1pPr>
          </a:lstStyle>
          <a:p>
            <a:r>
              <a:rPr lang="nl-BE" dirty="0"/>
              <a:t>Add a picture</a:t>
            </a:r>
          </a:p>
        </p:txBody>
      </p:sp>
    </p:spTree>
    <p:extLst>
      <p:ext uri="{BB962C8B-B14F-4D97-AF65-F5344CB8AC3E}">
        <p14:creationId xmlns:p14="http://schemas.microsoft.com/office/powerpoint/2010/main" val="38353368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Text -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320274"/>
            <a:ext cx="6096000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3"/>
          </p:nvPr>
        </p:nvSpPr>
        <p:spPr>
          <a:xfrm>
            <a:off x="457200" y="1367829"/>
            <a:ext cx="4201886" cy="165255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4"/>
          </p:nvPr>
        </p:nvSpPr>
        <p:spPr>
          <a:xfrm>
            <a:off x="4811486" y="1367829"/>
            <a:ext cx="3879668" cy="1652555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210689"/>
            <a:ext cx="9144000" cy="2219642"/>
          </a:xfrm>
          <a:prstGeom prst="rect">
            <a:avLst/>
          </a:pr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numCol="1" anchor="ctr"/>
          <a:lstStyle>
            <a:lvl1pPr marL="0" indent="0" algn="ctr">
              <a:buNone/>
              <a:defRPr>
                <a:solidFill>
                  <a:srgbClr val="0070C0"/>
                </a:solidFill>
              </a:defRPr>
            </a:lvl1pPr>
          </a:lstStyle>
          <a:p>
            <a:r>
              <a:rPr lang="nl-BE" dirty="0"/>
              <a:t>Add a picture</a:t>
            </a:r>
          </a:p>
        </p:txBody>
      </p:sp>
    </p:spTree>
    <p:extLst>
      <p:ext uri="{BB962C8B-B14F-4D97-AF65-F5344CB8AC3E}">
        <p14:creationId xmlns:p14="http://schemas.microsoft.com/office/powerpoint/2010/main" val="36128908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Text -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320274"/>
            <a:ext cx="4411376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3"/>
          </p:nvPr>
        </p:nvSpPr>
        <p:spPr>
          <a:xfrm>
            <a:off x="457200" y="1367829"/>
            <a:ext cx="4201886" cy="3221588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5033554" y="0"/>
            <a:ext cx="4110446" cy="5143500"/>
          </a:xfrm>
          <a:custGeom>
            <a:avLst/>
            <a:gdLst>
              <a:gd name="connsiteX0" fmla="*/ 0 w 4110446"/>
              <a:gd name="connsiteY0" fmla="*/ 0 h 5143500"/>
              <a:gd name="connsiteX1" fmla="*/ 4110446 w 4110446"/>
              <a:gd name="connsiteY1" fmla="*/ 0 h 5143500"/>
              <a:gd name="connsiteX2" fmla="*/ 4110446 w 4110446"/>
              <a:gd name="connsiteY2" fmla="*/ 5143500 h 5143500"/>
              <a:gd name="connsiteX3" fmla="*/ 0 w 4110446"/>
              <a:gd name="connsiteY3" fmla="*/ 5143500 h 5143500"/>
              <a:gd name="connsiteX4" fmla="*/ 0 w 4110446"/>
              <a:gd name="connsiteY4" fmla="*/ 0 h 5143500"/>
              <a:gd name="connsiteX0" fmla="*/ 1088571 w 4110446"/>
              <a:gd name="connsiteY0" fmla="*/ 0 h 5143500"/>
              <a:gd name="connsiteX1" fmla="*/ 4110446 w 4110446"/>
              <a:gd name="connsiteY1" fmla="*/ 0 h 5143500"/>
              <a:gd name="connsiteX2" fmla="*/ 4110446 w 4110446"/>
              <a:gd name="connsiteY2" fmla="*/ 5143500 h 5143500"/>
              <a:gd name="connsiteX3" fmla="*/ 0 w 4110446"/>
              <a:gd name="connsiteY3" fmla="*/ 5143500 h 5143500"/>
              <a:gd name="connsiteX4" fmla="*/ 1088571 w 4110446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0446" h="5143500">
                <a:moveTo>
                  <a:pt x="1088571" y="0"/>
                </a:moveTo>
                <a:lnTo>
                  <a:pt x="4110446" y="0"/>
                </a:lnTo>
                <a:lnTo>
                  <a:pt x="4110446" y="5143500"/>
                </a:lnTo>
                <a:lnTo>
                  <a:pt x="0" y="5143500"/>
                </a:lnTo>
                <a:lnTo>
                  <a:pt x="1088571" y="0"/>
                </a:lnTo>
                <a:close/>
              </a:path>
            </a:pathLst>
          </a:cu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numCol="1" anchor="ctr"/>
          <a:lstStyle>
            <a:lvl1pPr marL="0" indent="0" algn="ctr">
              <a:buNone/>
              <a:defRPr>
                <a:solidFill>
                  <a:srgbClr val="0070C0"/>
                </a:solidFill>
              </a:defRPr>
            </a:lvl1pPr>
          </a:lstStyle>
          <a:p>
            <a:r>
              <a:rPr lang="nl-BE" dirty="0"/>
              <a:t>Add a picture</a:t>
            </a:r>
          </a:p>
        </p:txBody>
      </p:sp>
    </p:spTree>
    <p:extLst>
      <p:ext uri="{BB962C8B-B14F-4D97-AF65-F5344CB8AC3E}">
        <p14:creationId xmlns:p14="http://schemas.microsoft.com/office/powerpoint/2010/main" val="372311653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Text -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483450" y="320274"/>
            <a:ext cx="4411376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3"/>
          </p:nvPr>
        </p:nvSpPr>
        <p:spPr>
          <a:xfrm>
            <a:off x="4466517" y="1367829"/>
            <a:ext cx="4201886" cy="3221588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4110446" cy="5143500"/>
          </a:xfrm>
          <a:custGeom>
            <a:avLst/>
            <a:gdLst>
              <a:gd name="connsiteX0" fmla="*/ 0 w 4110446"/>
              <a:gd name="connsiteY0" fmla="*/ 0 h 5143500"/>
              <a:gd name="connsiteX1" fmla="*/ 4110446 w 4110446"/>
              <a:gd name="connsiteY1" fmla="*/ 0 h 5143500"/>
              <a:gd name="connsiteX2" fmla="*/ 4110446 w 4110446"/>
              <a:gd name="connsiteY2" fmla="*/ 5143500 h 5143500"/>
              <a:gd name="connsiteX3" fmla="*/ 0 w 4110446"/>
              <a:gd name="connsiteY3" fmla="*/ 5143500 h 5143500"/>
              <a:gd name="connsiteX4" fmla="*/ 0 w 4110446"/>
              <a:gd name="connsiteY4" fmla="*/ 0 h 5143500"/>
              <a:gd name="connsiteX0" fmla="*/ 0 w 4110446"/>
              <a:gd name="connsiteY0" fmla="*/ 8709 h 5152209"/>
              <a:gd name="connsiteX1" fmla="*/ 3631474 w 4110446"/>
              <a:gd name="connsiteY1" fmla="*/ 0 h 5152209"/>
              <a:gd name="connsiteX2" fmla="*/ 4110446 w 4110446"/>
              <a:gd name="connsiteY2" fmla="*/ 5152209 h 5152209"/>
              <a:gd name="connsiteX3" fmla="*/ 0 w 4110446"/>
              <a:gd name="connsiteY3" fmla="*/ 5152209 h 5152209"/>
              <a:gd name="connsiteX4" fmla="*/ 0 w 4110446"/>
              <a:gd name="connsiteY4" fmla="*/ 8709 h 5152209"/>
              <a:gd name="connsiteX0" fmla="*/ 0 w 4110446"/>
              <a:gd name="connsiteY0" fmla="*/ 0 h 5143500"/>
              <a:gd name="connsiteX1" fmla="*/ 3500845 w 4110446"/>
              <a:gd name="connsiteY1" fmla="*/ 0 h 5143500"/>
              <a:gd name="connsiteX2" fmla="*/ 4110446 w 4110446"/>
              <a:gd name="connsiteY2" fmla="*/ 5143500 h 5143500"/>
              <a:gd name="connsiteX3" fmla="*/ 0 w 4110446"/>
              <a:gd name="connsiteY3" fmla="*/ 5143500 h 5143500"/>
              <a:gd name="connsiteX4" fmla="*/ 0 w 4110446"/>
              <a:gd name="connsiteY4" fmla="*/ 0 h 51435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10446" h="5143500">
                <a:moveTo>
                  <a:pt x="0" y="0"/>
                </a:moveTo>
                <a:lnTo>
                  <a:pt x="3500845" y="0"/>
                </a:lnTo>
                <a:lnTo>
                  <a:pt x="4110446" y="5143500"/>
                </a:lnTo>
                <a:lnTo>
                  <a:pt x="0" y="5143500"/>
                </a:lnTo>
                <a:lnTo>
                  <a:pt x="0" y="0"/>
                </a:lnTo>
                <a:close/>
              </a:path>
            </a:pathLst>
          </a:cu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numCol="1" anchor="ctr"/>
          <a:lstStyle>
            <a:lvl1pPr marL="0" indent="0" algn="ctr">
              <a:buNone/>
              <a:defRPr>
                <a:solidFill>
                  <a:srgbClr val="0070C0"/>
                </a:solidFill>
              </a:defRPr>
            </a:lvl1pPr>
          </a:lstStyle>
          <a:p>
            <a:r>
              <a:rPr lang="nl-BE" dirty="0"/>
              <a:t>Add a picture</a:t>
            </a:r>
          </a:p>
        </p:txBody>
      </p:sp>
      <p:sp>
        <p:nvSpPr>
          <p:cNvPr id="5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432603" y="4678842"/>
            <a:ext cx="498538" cy="246948"/>
          </a:xfrm>
          <a:prstGeom prst="rect">
            <a:avLst/>
          </a:prstGeom>
        </p:spPr>
        <p:txBody>
          <a:bodyPr/>
          <a:lstStyle>
            <a:lvl1pPr algn="l">
              <a:defRPr sz="9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CC31800-EA3F-C942-A3F9-43DB171805CE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86406" y="4656518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875794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Text -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320274"/>
            <a:ext cx="4411376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3"/>
          </p:nvPr>
        </p:nvSpPr>
        <p:spPr>
          <a:xfrm>
            <a:off x="457200" y="1367829"/>
            <a:ext cx="4201886" cy="3221588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11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5190308" y="0"/>
            <a:ext cx="1767839" cy="1581694"/>
          </a:xfrm>
          <a:prstGeom prst="rect">
            <a:avLst/>
          </a:pr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numCol="1" anchor="ctr"/>
          <a:lstStyle>
            <a:lvl1pPr marL="0" indent="0" algn="ctr">
              <a:buNone/>
              <a:defRPr>
                <a:solidFill>
                  <a:srgbClr val="0070C0"/>
                </a:solidFill>
              </a:defRPr>
            </a:lvl1pPr>
          </a:lstStyle>
          <a:p>
            <a:r>
              <a:rPr lang="nl-BE" dirty="0"/>
              <a:t>Add a picture</a:t>
            </a:r>
          </a:p>
        </p:txBody>
      </p:sp>
      <p:sp>
        <p:nvSpPr>
          <p:cNvPr id="7" name="Picture Placeholder 8"/>
          <p:cNvSpPr>
            <a:spLocks noGrp="1"/>
          </p:cNvSpPr>
          <p:nvPr>
            <p:ph type="pic" sz="quarter" idx="14" hasCustomPrompt="1"/>
          </p:nvPr>
        </p:nvSpPr>
        <p:spPr>
          <a:xfrm>
            <a:off x="5190308" y="1734094"/>
            <a:ext cx="1767839" cy="3409406"/>
          </a:xfrm>
          <a:prstGeom prst="rect">
            <a:avLst/>
          </a:pr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numCol="1" anchor="ctr"/>
          <a:lstStyle>
            <a:lvl1pPr marL="0" indent="0" algn="ctr">
              <a:buNone/>
              <a:defRPr>
                <a:solidFill>
                  <a:srgbClr val="0070C0"/>
                </a:solidFill>
              </a:defRPr>
            </a:lvl1pPr>
          </a:lstStyle>
          <a:p>
            <a:r>
              <a:rPr lang="nl-BE" dirty="0"/>
              <a:t>Add a picture</a:t>
            </a:r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5" hasCustomPrompt="1"/>
          </p:nvPr>
        </p:nvSpPr>
        <p:spPr>
          <a:xfrm>
            <a:off x="7167152" y="3561806"/>
            <a:ext cx="1767839" cy="1581694"/>
          </a:xfrm>
          <a:prstGeom prst="rect">
            <a:avLst/>
          </a:pr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numCol="1" anchor="ctr"/>
          <a:lstStyle>
            <a:lvl1pPr marL="0" indent="0" algn="ctr">
              <a:buNone/>
              <a:defRPr>
                <a:solidFill>
                  <a:srgbClr val="0070C0"/>
                </a:solidFill>
              </a:defRPr>
            </a:lvl1pPr>
          </a:lstStyle>
          <a:p>
            <a:r>
              <a:rPr lang="nl-BE" dirty="0"/>
              <a:t>Add a picture</a:t>
            </a: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7167153" y="0"/>
            <a:ext cx="1767839" cy="3409406"/>
          </a:xfrm>
          <a:prstGeom prst="rect">
            <a:avLst/>
          </a:pr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numCol="1" anchor="ctr"/>
          <a:lstStyle>
            <a:lvl1pPr marL="0" indent="0" algn="ctr">
              <a:buNone/>
              <a:defRPr>
                <a:solidFill>
                  <a:srgbClr val="0070C0"/>
                </a:solidFill>
              </a:defRPr>
            </a:lvl1pPr>
          </a:lstStyle>
          <a:p>
            <a:r>
              <a:rPr lang="nl-BE" dirty="0"/>
              <a:t>Add a picture</a:t>
            </a:r>
          </a:p>
        </p:txBody>
      </p:sp>
    </p:spTree>
    <p:extLst>
      <p:ext uri="{BB962C8B-B14F-4D97-AF65-F5344CB8AC3E}">
        <p14:creationId xmlns:p14="http://schemas.microsoft.com/office/powerpoint/2010/main" val="32268873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Text -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7217" y="309622"/>
            <a:ext cx="7652479" cy="85725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3"/>
          </p:nvPr>
        </p:nvSpPr>
        <p:spPr>
          <a:xfrm>
            <a:off x="1158241" y="1357177"/>
            <a:ext cx="7289074" cy="915760"/>
          </a:xfrm>
        </p:spPr>
        <p:txBody>
          <a:bodyPr>
            <a:normAutofit/>
          </a:bodyPr>
          <a:lstStyle>
            <a:lvl1pPr marL="0" indent="0" algn="ctr">
              <a:buNone/>
              <a:defRPr sz="12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Picture Placeholder 8"/>
          <p:cNvSpPr>
            <a:spLocks noGrp="1"/>
          </p:cNvSpPr>
          <p:nvPr>
            <p:ph type="pic" sz="quarter" idx="16" hasCustomPrompt="1"/>
          </p:nvPr>
        </p:nvSpPr>
        <p:spPr>
          <a:xfrm>
            <a:off x="1138881" y="2420983"/>
            <a:ext cx="7595816" cy="2722517"/>
          </a:xfrm>
          <a:prstGeom prst="triangle">
            <a:avLst/>
          </a:pr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numCol="1" anchor="ctr"/>
          <a:lstStyle>
            <a:lvl1pPr marL="0" indent="0" algn="ctr">
              <a:buNone/>
              <a:defRPr>
                <a:solidFill>
                  <a:srgbClr val="0070C0"/>
                </a:solidFill>
              </a:defRPr>
            </a:lvl1pPr>
          </a:lstStyle>
          <a:p>
            <a:r>
              <a:rPr lang="nl-BE" dirty="0"/>
              <a:t>Add a picture</a:t>
            </a:r>
          </a:p>
        </p:txBody>
      </p:sp>
    </p:spTree>
    <p:extLst>
      <p:ext uri="{BB962C8B-B14F-4D97-AF65-F5344CB8AC3E}">
        <p14:creationId xmlns:p14="http://schemas.microsoft.com/office/powerpoint/2010/main" val="184933136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/>
          <p:cNvSpPr>
            <a:spLocks noGrp="1"/>
          </p:cNvSpPr>
          <p:nvPr>
            <p:ph type="body" sz="quarter" idx="15"/>
          </p:nvPr>
        </p:nvSpPr>
        <p:spPr>
          <a:xfrm>
            <a:off x="3269345" y="1641910"/>
            <a:ext cx="2473325" cy="2355324"/>
          </a:xfrm>
          <a:solidFill>
            <a:schemeClr val="bg1">
              <a:lumMod val="85000"/>
            </a:schemeClr>
          </a:solidFill>
        </p:spPr>
        <p:txBody>
          <a:bodyPr tIns="72000">
            <a:noAutofit/>
          </a:bodyPr>
          <a:lstStyle>
            <a:lvl1pPr marL="0" indent="0" algn="l">
              <a:buFont typeface="Arial"/>
              <a:buNone/>
              <a:defRPr sz="1050"/>
            </a:lvl1pPr>
            <a:lvl2pPr marL="88900" indent="-88900" algn="l">
              <a:buFont typeface="Lucida Grande"/>
              <a:buChar char="-"/>
              <a:defRPr sz="1000"/>
            </a:lvl2pPr>
            <a:lvl3pPr marL="177800" indent="-88900" algn="l">
              <a:buFont typeface="Arial"/>
              <a:buChar char="•"/>
              <a:tabLst/>
              <a:defRPr sz="900"/>
            </a:lvl3pPr>
            <a:lvl4pPr marL="715962" indent="0" algn="l">
              <a:buNone/>
              <a:defRPr sz="600"/>
            </a:lvl4pPr>
            <a:lvl5pPr marL="1828800" indent="0" algn="l">
              <a:buNone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0" name="Text Placeholder 28"/>
          <p:cNvSpPr>
            <a:spLocks noGrp="1"/>
          </p:cNvSpPr>
          <p:nvPr>
            <p:ph type="body" sz="quarter" idx="16"/>
          </p:nvPr>
        </p:nvSpPr>
        <p:spPr>
          <a:xfrm>
            <a:off x="5958548" y="1631750"/>
            <a:ext cx="2473325" cy="2365484"/>
          </a:xfrm>
          <a:solidFill>
            <a:schemeClr val="accent2"/>
          </a:solidFill>
        </p:spPr>
        <p:txBody>
          <a:bodyPr tIns="72000">
            <a:noAutofit/>
          </a:bodyPr>
          <a:lstStyle>
            <a:lvl1pPr marL="0" indent="0" algn="l">
              <a:buFont typeface="Arial"/>
              <a:buNone/>
              <a:defRPr sz="1050">
                <a:solidFill>
                  <a:srgbClr val="FFFFFF"/>
                </a:solidFill>
              </a:defRPr>
            </a:lvl1pPr>
            <a:lvl2pPr marL="88900" indent="-88900" algn="l">
              <a:buFont typeface="Lucida Grande"/>
              <a:buChar char="-"/>
              <a:defRPr sz="1000">
                <a:solidFill>
                  <a:srgbClr val="FFFFFF"/>
                </a:solidFill>
              </a:defRPr>
            </a:lvl2pPr>
            <a:lvl3pPr marL="177800" indent="-88900" algn="l">
              <a:buFont typeface="Arial"/>
              <a:buChar char="•"/>
              <a:tabLst/>
              <a:defRPr sz="900">
                <a:solidFill>
                  <a:srgbClr val="FFFFFF"/>
                </a:solidFill>
              </a:defRPr>
            </a:lvl3pPr>
            <a:lvl4pPr marL="715962" indent="0" algn="l">
              <a:buNone/>
              <a:defRPr sz="600"/>
            </a:lvl4pPr>
            <a:lvl5pPr marL="1828800" indent="0" algn="l">
              <a:buNone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1" name="Text Placeholder 28"/>
          <p:cNvSpPr>
            <a:spLocks noGrp="1"/>
          </p:cNvSpPr>
          <p:nvPr>
            <p:ph type="body" sz="quarter" idx="17"/>
          </p:nvPr>
        </p:nvSpPr>
        <p:spPr>
          <a:xfrm>
            <a:off x="579968" y="1631750"/>
            <a:ext cx="2473325" cy="2365484"/>
          </a:xfrm>
          <a:solidFill>
            <a:schemeClr val="accent3"/>
          </a:solidFill>
        </p:spPr>
        <p:txBody>
          <a:bodyPr tIns="72000">
            <a:noAutofit/>
          </a:bodyPr>
          <a:lstStyle>
            <a:lvl1pPr marL="0" indent="0" algn="l">
              <a:buFont typeface="Arial"/>
              <a:buNone/>
              <a:defRPr sz="1050"/>
            </a:lvl1pPr>
            <a:lvl2pPr marL="88900" indent="-88900" algn="l">
              <a:buFont typeface="Lucida Grande"/>
              <a:buChar char="-"/>
              <a:defRPr sz="1000"/>
            </a:lvl2pPr>
            <a:lvl3pPr marL="177800" indent="-88900" algn="l">
              <a:buFont typeface="Arial"/>
              <a:buChar char="•"/>
              <a:tabLst/>
              <a:defRPr sz="900"/>
            </a:lvl3pPr>
            <a:lvl4pPr marL="715962" indent="0" algn="l">
              <a:buNone/>
              <a:defRPr sz="600"/>
            </a:lvl4pPr>
            <a:lvl5pPr marL="1828800" indent="0" algn="l">
              <a:buNone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296230"/>
            <a:ext cx="6096000" cy="85725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432603" y="4678842"/>
            <a:ext cx="498538" cy="246948"/>
          </a:xfrm>
          <a:prstGeom prst="rect">
            <a:avLst/>
          </a:prstGeom>
        </p:spPr>
        <p:txBody>
          <a:bodyPr/>
          <a:lstStyle>
            <a:lvl1pPr algn="l">
              <a:defRPr sz="9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CC31800-EA3F-C942-A3F9-43DB171805CE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86406" y="4656518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203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version 1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terialise_BL_Wordmark_sRGB.pdf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262" y="589280"/>
            <a:ext cx="2523688" cy="1524000"/>
          </a:xfrm>
          <a:prstGeom prst="rect">
            <a:avLst/>
          </a:prstGeom>
        </p:spPr>
      </p:pic>
      <p:pic>
        <p:nvPicPr>
          <p:cNvPr id="25" name="Picture 24" descr="pagina1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2647"/>
            <a:ext cx="9144000" cy="4986528"/>
          </a:xfrm>
          <a:prstGeom prst="rect">
            <a:avLst/>
          </a:prstGeom>
        </p:spPr>
      </p:pic>
      <p:sp>
        <p:nvSpPr>
          <p:cNvPr id="2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86406" y="4656518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20" name="object 15"/>
          <p:cNvSpPr txBox="1"/>
          <p:nvPr userDrawn="1"/>
        </p:nvSpPr>
        <p:spPr>
          <a:xfrm>
            <a:off x="3295276" y="3262465"/>
            <a:ext cx="5084444" cy="4488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 marR="3810">
              <a:lnSpc>
                <a:spcPct val="80000"/>
              </a:lnSpc>
            </a:pPr>
            <a:endParaRPr sz="3500" dirty="0">
              <a:latin typeface="Arial"/>
              <a:cs typeface="Arial"/>
            </a:endParaRPr>
          </a:p>
        </p:txBody>
      </p:sp>
      <p:sp>
        <p:nvSpPr>
          <p:cNvPr id="8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432603" y="4678842"/>
            <a:ext cx="498538" cy="246948"/>
          </a:xfrm>
          <a:prstGeom prst="rect">
            <a:avLst/>
          </a:prstGeom>
        </p:spPr>
        <p:txBody>
          <a:bodyPr/>
          <a:lstStyle>
            <a:lvl1pPr algn="l">
              <a:defRPr sz="9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CC31800-EA3F-C942-A3F9-43DB171805CE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353189" y="2160194"/>
            <a:ext cx="4167536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12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4353190" y="3017444"/>
            <a:ext cx="3340220" cy="1113523"/>
          </a:xfrm>
        </p:spPr>
        <p:txBody>
          <a:bodyPr>
            <a:normAutofit/>
          </a:bodyPr>
          <a:lstStyle>
            <a:lvl1pPr marL="0" indent="0" algn="l">
              <a:spcBef>
                <a:spcPts val="800"/>
              </a:spcBef>
              <a:spcAft>
                <a:spcPts val="800"/>
              </a:spcAft>
              <a:buSzPct val="100000"/>
              <a:buFont typeface="+mj-lt"/>
              <a:buNone/>
              <a:defRPr sz="1600" baseline="0">
                <a:solidFill>
                  <a:schemeClr val="accent2"/>
                </a:solidFill>
              </a:defRPr>
            </a:lvl1pPr>
            <a:lvl2pPr marL="608013" indent="-3429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400"/>
            </a:lvl2pPr>
            <a:lvl3pPr marL="768350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200"/>
            </a:lvl3pPr>
            <a:lvl4pPr marL="944562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100"/>
            </a:lvl4pPr>
          </a:lstStyle>
          <a:p>
            <a:pPr lvl="0"/>
            <a:r>
              <a:rPr lang="en-US" dirty="0"/>
              <a:t>Add a subtitle</a:t>
            </a:r>
          </a:p>
        </p:txBody>
      </p:sp>
    </p:spTree>
    <p:extLst>
      <p:ext uri="{BB962C8B-B14F-4D97-AF65-F5344CB8AC3E}">
        <p14:creationId xmlns:p14="http://schemas.microsoft.com/office/powerpoint/2010/main" val="3266441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12"/>
          </p:nvPr>
        </p:nvSpPr>
        <p:spPr>
          <a:xfrm>
            <a:off x="579968" y="1397331"/>
            <a:ext cx="2473325" cy="238125"/>
          </a:xfrm>
          <a:solidFill>
            <a:schemeClr val="accent1"/>
          </a:solidFill>
        </p:spPr>
        <p:txBody>
          <a:bodyPr anchor="ctr">
            <a:noAutofit/>
          </a:bodyPr>
          <a:lstStyle>
            <a:lvl1pPr marL="0" indent="0">
              <a:buFont typeface="Arial"/>
              <a:buNone/>
              <a:defRPr sz="1100" b="1">
                <a:solidFill>
                  <a:schemeClr val="bg1"/>
                </a:solidFill>
              </a:defRPr>
            </a:lvl1pPr>
            <a:lvl2pPr marL="265113" indent="0">
              <a:buFont typeface="Arial"/>
              <a:buNone/>
              <a:defRPr>
                <a:solidFill>
                  <a:schemeClr val="bg1"/>
                </a:solidFill>
              </a:defRPr>
            </a:lvl2pPr>
            <a:lvl3pPr marL="539750" indent="0">
              <a:buNone/>
              <a:defRPr>
                <a:solidFill>
                  <a:schemeClr val="bg1"/>
                </a:solidFill>
              </a:defRPr>
            </a:lvl3pPr>
            <a:lvl4pPr marL="715962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24"/>
          <p:cNvSpPr>
            <a:spLocks noGrp="1"/>
          </p:cNvSpPr>
          <p:nvPr>
            <p:ph type="body" sz="quarter" idx="13"/>
          </p:nvPr>
        </p:nvSpPr>
        <p:spPr>
          <a:xfrm>
            <a:off x="3269345" y="1397331"/>
            <a:ext cx="2473325" cy="238125"/>
          </a:xfrm>
          <a:solidFill>
            <a:schemeClr val="accent1"/>
          </a:solidFill>
        </p:spPr>
        <p:txBody>
          <a:bodyPr anchor="ctr">
            <a:noAutofit/>
          </a:bodyPr>
          <a:lstStyle>
            <a:lvl1pPr marL="0" indent="0">
              <a:buFont typeface="Arial"/>
              <a:buNone/>
              <a:defRPr sz="1100" b="1">
                <a:solidFill>
                  <a:schemeClr val="bg1"/>
                </a:solidFill>
              </a:defRPr>
            </a:lvl1pPr>
            <a:lvl2pPr marL="265113" indent="0">
              <a:buFont typeface="Arial"/>
              <a:buNone/>
              <a:defRPr>
                <a:solidFill>
                  <a:schemeClr val="bg1"/>
                </a:solidFill>
              </a:defRPr>
            </a:lvl2pPr>
            <a:lvl3pPr marL="539750" indent="0">
              <a:buNone/>
              <a:defRPr>
                <a:solidFill>
                  <a:schemeClr val="bg1"/>
                </a:solidFill>
              </a:defRPr>
            </a:lvl3pPr>
            <a:lvl4pPr marL="715962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4"/>
          <p:cNvSpPr>
            <a:spLocks noGrp="1"/>
          </p:cNvSpPr>
          <p:nvPr>
            <p:ph type="body" sz="quarter" idx="14"/>
          </p:nvPr>
        </p:nvSpPr>
        <p:spPr>
          <a:xfrm>
            <a:off x="5958548" y="1397331"/>
            <a:ext cx="2473325" cy="238125"/>
          </a:xfrm>
          <a:solidFill>
            <a:schemeClr val="accent1"/>
          </a:solidFill>
        </p:spPr>
        <p:txBody>
          <a:bodyPr anchor="ctr">
            <a:noAutofit/>
          </a:bodyPr>
          <a:lstStyle>
            <a:lvl1pPr marL="0" indent="0">
              <a:buFont typeface="Arial"/>
              <a:buNone/>
              <a:defRPr sz="1100" b="1">
                <a:solidFill>
                  <a:schemeClr val="bg1"/>
                </a:solidFill>
              </a:defRPr>
            </a:lvl1pPr>
            <a:lvl2pPr marL="265113" indent="0">
              <a:buFont typeface="Arial"/>
              <a:buNone/>
              <a:defRPr>
                <a:solidFill>
                  <a:schemeClr val="bg1"/>
                </a:solidFill>
              </a:defRPr>
            </a:lvl2pPr>
            <a:lvl3pPr marL="539750" indent="0">
              <a:buNone/>
              <a:defRPr>
                <a:solidFill>
                  <a:schemeClr val="bg1"/>
                </a:solidFill>
              </a:defRPr>
            </a:lvl3pPr>
            <a:lvl4pPr marL="715962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Text Placeholder 28"/>
          <p:cNvSpPr>
            <a:spLocks noGrp="1"/>
          </p:cNvSpPr>
          <p:nvPr>
            <p:ph type="body" sz="quarter" idx="15"/>
          </p:nvPr>
        </p:nvSpPr>
        <p:spPr>
          <a:xfrm>
            <a:off x="3269345" y="1641910"/>
            <a:ext cx="2473325" cy="1262063"/>
          </a:xfrm>
          <a:solidFill>
            <a:schemeClr val="bg1">
              <a:lumMod val="85000"/>
            </a:schemeClr>
          </a:solidFill>
        </p:spPr>
        <p:txBody>
          <a:bodyPr tIns="72000">
            <a:noAutofit/>
          </a:bodyPr>
          <a:lstStyle>
            <a:lvl1pPr marL="0" indent="0" algn="l">
              <a:buFont typeface="Arial"/>
              <a:buNone/>
              <a:defRPr sz="1050"/>
            </a:lvl1pPr>
            <a:lvl2pPr marL="88900" indent="-88900" algn="l">
              <a:buFont typeface="Lucida Grande"/>
              <a:buChar char="-"/>
              <a:defRPr sz="1000"/>
            </a:lvl2pPr>
            <a:lvl3pPr marL="177800" indent="-88900" algn="l">
              <a:buFont typeface="Arial"/>
              <a:buChar char="•"/>
              <a:tabLst/>
              <a:defRPr sz="900"/>
            </a:lvl3pPr>
            <a:lvl4pPr marL="715962" indent="0" algn="l">
              <a:buNone/>
              <a:defRPr sz="600"/>
            </a:lvl4pPr>
            <a:lvl5pPr marL="1828800" indent="0" algn="l">
              <a:buNone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0" name="Text Placeholder 28"/>
          <p:cNvSpPr>
            <a:spLocks noGrp="1"/>
          </p:cNvSpPr>
          <p:nvPr>
            <p:ph type="body" sz="quarter" idx="16"/>
          </p:nvPr>
        </p:nvSpPr>
        <p:spPr>
          <a:xfrm>
            <a:off x="5958548" y="1631750"/>
            <a:ext cx="2473325" cy="1262063"/>
          </a:xfrm>
          <a:solidFill>
            <a:schemeClr val="accent2"/>
          </a:solidFill>
        </p:spPr>
        <p:txBody>
          <a:bodyPr tIns="72000">
            <a:noAutofit/>
          </a:bodyPr>
          <a:lstStyle>
            <a:lvl1pPr marL="0" indent="0" algn="l">
              <a:buFont typeface="Arial"/>
              <a:buNone/>
              <a:defRPr sz="1050">
                <a:solidFill>
                  <a:srgbClr val="FFFFFF"/>
                </a:solidFill>
              </a:defRPr>
            </a:lvl1pPr>
            <a:lvl2pPr marL="88900" indent="-88900" algn="l">
              <a:buFont typeface="Lucida Grande"/>
              <a:buChar char="-"/>
              <a:defRPr sz="1000">
                <a:solidFill>
                  <a:srgbClr val="FFFFFF"/>
                </a:solidFill>
              </a:defRPr>
            </a:lvl2pPr>
            <a:lvl3pPr marL="177800" indent="-88900" algn="l">
              <a:buFont typeface="Arial"/>
              <a:buChar char="•"/>
              <a:tabLst/>
              <a:defRPr sz="900">
                <a:solidFill>
                  <a:srgbClr val="FFFFFF"/>
                </a:solidFill>
              </a:defRPr>
            </a:lvl3pPr>
            <a:lvl4pPr marL="715962" indent="0" algn="l">
              <a:buNone/>
              <a:defRPr sz="600"/>
            </a:lvl4pPr>
            <a:lvl5pPr marL="1828800" indent="0" algn="l">
              <a:buNone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1" name="Text Placeholder 28"/>
          <p:cNvSpPr>
            <a:spLocks noGrp="1"/>
          </p:cNvSpPr>
          <p:nvPr>
            <p:ph type="body" sz="quarter" idx="17"/>
          </p:nvPr>
        </p:nvSpPr>
        <p:spPr>
          <a:xfrm>
            <a:off x="579968" y="1631750"/>
            <a:ext cx="2473325" cy="1262063"/>
          </a:xfrm>
          <a:solidFill>
            <a:schemeClr val="accent3"/>
          </a:solidFill>
        </p:spPr>
        <p:txBody>
          <a:bodyPr tIns="72000">
            <a:noAutofit/>
          </a:bodyPr>
          <a:lstStyle>
            <a:lvl1pPr marL="0" indent="0" algn="l">
              <a:buFont typeface="Arial"/>
              <a:buNone/>
              <a:defRPr sz="1050"/>
            </a:lvl1pPr>
            <a:lvl2pPr marL="88900" indent="-88900" algn="l">
              <a:buFont typeface="Lucida Grande"/>
              <a:buChar char="-"/>
              <a:defRPr sz="1000"/>
            </a:lvl2pPr>
            <a:lvl3pPr marL="177800" indent="-88900" algn="l">
              <a:buFont typeface="Arial"/>
              <a:buChar char="•"/>
              <a:tabLst/>
              <a:defRPr sz="900"/>
            </a:lvl3pPr>
            <a:lvl4pPr marL="715962" indent="0" algn="l">
              <a:buNone/>
              <a:defRPr sz="600"/>
            </a:lvl4pPr>
            <a:lvl5pPr marL="1828800" indent="0" algn="l">
              <a:buNone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18"/>
          </p:nvPr>
        </p:nvSpPr>
        <p:spPr>
          <a:xfrm>
            <a:off x="579968" y="2899728"/>
            <a:ext cx="2473325" cy="1590675"/>
          </a:xfrm>
        </p:spPr>
        <p:txBody>
          <a:bodyPr/>
          <a:lstStyle>
            <a:lvl1pPr marL="0" indent="0" algn="ctr">
              <a:buFont typeface="Arial"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4" name="Picture Placeholder 32"/>
          <p:cNvSpPr>
            <a:spLocks noGrp="1"/>
          </p:cNvSpPr>
          <p:nvPr>
            <p:ph type="pic" sz="quarter" idx="19"/>
          </p:nvPr>
        </p:nvSpPr>
        <p:spPr>
          <a:xfrm>
            <a:off x="3269345" y="2909888"/>
            <a:ext cx="2473325" cy="1590675"/>
          </a:xfrm>
        </p:spPr>
        <p:txBody>
          <a:bodyPr/>
          <a:lstStyle>
            <a:lvl1pPr marL="0" indent="0" algn="ctr">
              <a:buFont typeface="Arial"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2"/>
          <p:cNvSpPr>
            <a:spLocks noGrp="1"/>
          </p:cNvSpPr>
          <p:nvPr>
            <p:ph type="pic" sz="quarter" idx="20"/>
          </p:nvPr>
        </p:nvSpPr>
        <p:spPr>
          <a:xfrm>
            <a:off x="5955374" y="2899728"/>
            <a:ext cx="2473325" cy="1590675"/>
          </a:xfrm>
        </p:spPr>
        <p:txBody>
          <a:bodyPr/>
          <a:lstStyle>
            <a:lvl1pPr marL="0" indent="0" algn="ctr">
              <a:buFont typeface="Arial"/>
              <a:buNone/>
              <a:defRPr/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296230"/>
            <a:ext cx="6096000" cy="85725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432603" y="4678842"/>
            <a:ext cx="498538" cy="246948"/>
          </a:xfrm>
          <a:prstGeom prst="rect">
            <a:avLst/>
          </a:prstGeom>
        </p:spPr>
        <p:txBody>
          <a:bodyPr/>
          <a:lstStyle>
            <a:lvl1pPr algn="l">
              <a:defRPr sz="9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CC31800-EA3F-C942-A3F9-43DB171805CE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86406" y="4656518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09191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ext Placeholder 28"/>
          <p:cNvSpPr>
            <a:spLocks noGrp="1"/>
          </p:cNvSpPr>
          <p:nvPr>
            <p:ph type="body" sz="quarter" idx="15"/>
          </p:nvPr>
        </p:nvSpPr>
        <p:spPr>
          <a:xfrm>
            <a:off x="3269345" y="2871397"/>
            <a:ext cx="2473325" cy="1262063"/>
          </a:xfrm>
          <a:solidFill>
            <a:schemeClr val="accent1"/>
          </a:solidFill>
        </p:spPr>
        <p:txBody>
          <a:bodyPr tIns="72000">
            <a:noAutofit/>
          </a:bodyPr>
          <a:lstStyle>
            <a:lvl1pPr marL="0" indent="0" algn="l">
              <a:buFont typeface="Arial"/>
              <a:buNone/>
              <a:defRPr sz="1050">
                <a:solidFill>
                  <a:schemeClr val="bg1"/>
                </a:solidFill>
              </a:defRPr>
            </a:lvl1pPr>
            <a:lvl2pPr marL="88900" indent="-88900" algn="l">
              <a:buFont typeface="Lucida Grande"/>
              <a:buChar char="-"/>
              <a:defRPr sz="1000">
                <a:solidFill>
                  <a:schemeClr val="bg1"/>
                </a:solidFill>
              </a:defRPr>
            </a:lvl2pPr>
            <a:lvl3pPr marL="177800" indent="-88900" algn="l">
              <a:buFont typeface="Arial"/>
              <a:buChar char="•"/>
              <a:tabLst/>
              <a:defRPr sz="900">
                <a:solidFill>
                  <a:schemeClr val="bg1"/>
                </a:solidFill>
              </a:defRPr>
            </a:lvl3pPr>
            <a:lvl4pPr marL="715962" indent="0" algn="l">
              <a:buNone/>
              <a:defRPr sz="600"/>
            </a:lvl4pPr>
            <a:lvl5pPr marL="1828800" indent="0" algn="l">
              <a:buNone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0" name="Text Placeholder 28"/>
          <p:cNvSpPr>
            <a:spLocks noGrp="1"/>
          </p:cNvSpPr>
          <p:nvPr>
            <p:ph type="body" sz="quarter" idx="16"/>
          </p:nvPr>
        </p:nvSpPr>
        <p:spPr>
          <a:xfrm>
            <a:off x="5958548" y="2861237"/>
            <a:ext cx="2473325" cy="1262063"/>
          </a:xfrm>
          <a:solidFill>
            <a:schemeClr val="accent2"/>
          </a:solidFill>
        </p:spPr>
        <p:txBody>
          <a:bodyPr tIns="72000">
            <a:noAutofit/>
          </a:bodyPr>
          <a:lstStyle>
            <a:lvl1pPr marL="0" indent="0" algn="l">
              <a:buFont typeface="Arial"/>
              <a:buNone/>
              <a:defRPr sz="1050">
                <a:solidFill>
                  <a:srgbClr val="FFFFFF"/>
                </a:solidFill>
              </a:defRPr>
            </a:lvl1pPr>
            <a:lvl2pPr marL="88900" indent="-88900" algn="l">
              <a:buFont typeface="Lucida Grande"/>
              <a:buChar char="-"/>
              <a:defRPr sz="1000">
                <a:solidFill>
                  <a:srgbClr val="FFFFFF"/>
                </a:solidFill>
              </a:defRPr>
            </a:lvl2pPr>
            <a:lvl3pPr marL="177800" indent="-88900" algn="l">
              <a:buFont typeface="Arial"/>
              <a:buChar char="•"/>
              <a:tabLst/>
              <a:defRPr sz="900">
                <a:solidFill>
                  <a:srgbClr val="FFFFFF"/>
                </a:solidFill>
              </a:defRPr>
            </a:lvl3pPr>
            <a:lvl4pPr marL="715962" indent="0" algn="l">
              <a:buNone/>
              <a:defRPr sz="600"/>
            </a:lvl4pPr>
            <a:lvl5pPr marL="1828800" indent="0" algn="l">
              <a:buNone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1" name="Text Placeholder 28"/>
          <p:cNvSpPr>
            <a:spLocks noGrp="1"/>
          </p:cNvSpPr>
          <p:nvPr>
            <p:ph type="body" sz="quarter" idx="17"/>
          </p:nvPr>
        </p:nvSpPr>
        <p:spPr>
          <a:xfrm>
            <a:off x="579968" y="2861237"/>
            <a:ext cx="2473325" cy="1262063"/>
          </a:xfrm>
          <a:solidFill>
            <a:schemeClr val="accent3"/>
          </a:solidFill>
        </p:spPr>
        <p:txBody>
          <a:bodyPr tIns="72000">
            <a:noAutofit/>
          </a:bodyPr>
          <a:lstStyle>
            <a:lvl1pPr marL="0" indent="0" algn="l">
              <a:buFont typeface="Arial"/>
              <a:buNone/>
              <a:defRPr sz="1050"/>
            </a:lvl1pPr>
            <a:lvl2pPr marL="88900" indent="-88900" algn="l">
              <a:buFont typeface="Lucida Grande"/>
              <a:buChar char="-"/>
              <a:defRPr sz="1000"/>
            </a:lvl2pPr>
            <a:lvl3pPr marL="177800" indent="-88900" algn="l">
              <a:buFont typeface="Arial"/>
              <a:buChar char="•"/>
              <a:tabLst/>
              <a:defRPr sz="900"/>
            </a:lvl3pPr>
            <a:lvl4pPr marL="715962" indent="0" algn="l">
              <a:buNone/>
              <a:defRPr sz="600"/>
            </a:lvl4pPr>
            <a:lvl5pPr marL="1828800" indent="0" algn="l">
              <a:buNone/>
              <a:defRPr sz="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3" name="Picture Placeholder 32"/>
          <p:cNvSpPr>
            <a:spLocks noGrp="1"/>
          </p:cNvSpPr>
          <p:nvPr>
            <p:ph type="pic" sz="quarter" idx="18"/>
          </p:nvPr>
        </p:nvSpPr>
        <p:spPr>
          <a:xfrm>
            <a:off x="579968" y="1778000"/>
            <a:ext cx="2473325" cy="1088825"/>
          </a:xfrm>
          <a:pattFill prst="smCheck">
            <a:fgClr>
              <a:schemeClr val="tx2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4" name="Picture Placeholder 32"/>
          <p:cNvSpPr>
            <a:spLocks noGrp="1"/>
          </p:cNvSpPr>
          <p:nvPr>
            <p:ph type="pic" sz="quarter" idx="19"/>
          </p:nvPr>
        </p:nvSpPr>
        <p:spPr>
          <a:xfrm>
            <a:off x="3269345" y="1778000"/>
            <a:ext cx="2473325" cy="1098985"/>
          </a:xfrm>
          <a:pattFill prst="smCheck">
            <a:fgClr>
              <a:schemeClr val="tx2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</a:p>
        </p:txBody>
      </p:sp>
      <p:sp>
        <p:nvSpPr>
          <p:cNvPr id="35" name="Picture Placeholder 32"/>
          <p:cNvSpPr>
            <a:spLocks noGrp="1"/>
          </p:cNvSpPr>
          <p:nvPr>
            <p:ph type="pic" sz="quarter" idx="20"/>
          </p:nvPr>
        </p:nvSpPr>
        <p:spPr>
          <a:xfrm>
            <a:off x="5955374" y="1778000"/>
            <a:ext cx="2473325" cy="1088825"/>
          </a:xfrm>
          <a:pattFill prst="smCheck">
            <a:fgClr>
              <a:schemeClr val="tx2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>
              <a:buFont typeface="Arial"/>
              <a:buNone/>
              <a:defRPr sz="1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296230"/>
            <a:ext cx="6096000" cy="85725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432603" y="4678842"/>
            <a:ext cx="498538" cy="246948"/>
          </a:xfrm>
          <a:prstGeom prst="rect">
            <a:avLst/>
          </a:prstGeom>
        </p:spPr>
        <p:txBody>
          <a:bodyPr/>
          <a:lstStyle>
            <a:lvl1pPr algn="l">
              <a:defRPr sz="9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CC31800-EA3F-C942-A3F9-43DB171805CE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86406" y="4656518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6983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296230"/>
            <a:ext cx="6096000" cy="857250"/>
          </a:xfrm>
        </p:spPr>
        <p:txBody>
          <a:bodyPr anchor="b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432603" y="4678842"/>
            <a:ext cx="498538" cy="246948"/>
          </a:xfrm>
          <a:prstGeom prst="rect">
            <a:avLst/>
          </a:prstGeom>
        </p:spPr>
        <p:txBody>
          <a:bodyPr/>
          <a:lstStyle>
            <a:lvl1pPr algn="l">
              <a:defRPr sz="9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CC31800-EA3F-C942-A3F9-43DB171805CE}" type="slidenum">
              <a:rPr lang="nl-NL" smtClean="0"/>
              <a:pPr/>
              <a:t>‹#›</a:t>
            </a:fld>
            <a:endParaRPr lang="nl-NL" dirty="0"/>
          </a:p>
        </p:txBody>
      </p:sp>
      <p:sp>
        <p:nvSpPr>
          <p:cNvPr id="1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86406" y="4656518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114362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/>
          <p:cNvGraphicFramePr>
            <a:graphicFrameLocks noChangeAspect="1"/>
          </p:cNvGraphicFramePr>
          <p:nvPr>
            <p:custDataLst>
              <p:tags r:id="rId2"/>
            </p:custDataLst>
          </p:nvPr>
        </p:nvGraphicFramePr>
        <p:xfrm>
          <a:off x="1589" y="1192"/>
          <a:ext cx="1587" cy="119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think-cell Slide" r:id="rId4" imgW="648" imgH="649" progId="TCLayout.ActiveDocument.1">
                  <p:embed/>
                </p:oleObj>
              </mc:Choice>
              <mc:Fallback>
                <p:oleObj name="think-cell Slide" r:id="rId4" imgW="648" imgH="649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9" y="1192"/>
                        <a:ext cx="1587" cy="119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2. Slide Title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349052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app_fea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icture Placeholder 2"/>
          <p:cNvSpPr>
            <a:spLocks noGrp="1" noChangeAspect="1"/>
          </p:cNvSpPr>
          <p:nvPr>
            <p:ph type="pic" sz="quarter" idx="13"/>
          </p:nvPr>
        </p:nvSpPr>
        <p:spPr>
          <a:xfrm>
            <a:off x="-2" y="-1"/>
            <a:ext cx="9144000" cy="2422664"/>
          </a:xfrm>
        </p:spPr>
        <p:txBody>
          <a:bodyPr rtlCol="0">
            <a:normAutofit/>
          </a:bodyPr>
          <a:lstStyle>
            <a:lvl1pPr marL="0" indent="0">
              <a:buNone/>
              <a:defRPr sz="750">
                <a:latin typeface="Raleway Light"/>
                <a:cs typeface="Raleway Light"/>
              </a:defRPr>
            </a:lvl1pPr>
          </a:lstStyle>
          <a:p>
            <a:pPr lvl="0"/>
            <a:endParaRPr lang="en-US" noProof="0" dirty="0"/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sz="quarter" idx="11"/>
          </p:nvPr>
        </p:nvSpPr>
        <p:spPr>
          <a:xfrm>
            <a:off x="1151916" y="925034"/>
            <a:ext cx="1770644" cy="3168879"/>
          </a:xfrm>
        </p:spPr>
        <p:txBody>
          <a:bodyPr rtlCol="0">
            <a:normAutofit/>
          </a:bodyPr>
          <a:lstStyle>
            <a:lvl1pPr marL="0" indent="0">
              <a:buNone/>
              <a:defRPr sz="750">
                <a:latin typeface="Raleway Light"/>
                <a:cs typeface="Raleway Light"/>
              </a:defRPr>
            </a:lvl1pPr>
          </a:lstStyle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22843814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- version 2">
    <p:bg>
      <p:bgPr>
        <a:blipFill dpi="0" rotWithShape="1">
          <a:blip r:embed="rId2">
            <a:lum/>
          </a:blip>
          <a:srcRect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agina3kopie.png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05"/>
            <a:ext cx="9180002" cy="491130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68771" y="2209555"/>
            <a:ext cx="3732778" cy="1439353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object 15"/>
          <p:cNvSpPr txBox="1"/>
          <p:nvPr userDrawn="1"/>
        </p:nvSpPr>
        <p:spPr>
          <a:xfrm>
            <a:off x="3295276" y="3262465"/>
            <a:ext cx="5084444" cy="4488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 marR="3810">
              <a:lnSpc>
                <a:spcPct val="80000"/>
              </a:lnSpc>
            </a:pPr>
            <a:endParaRPr sz="3500" dirty="0">
              <a:latin typeface="Arial"/>
              <a:cs typeface="Arial"/>
            </a:endParaRPr>
          </a:p>
        </p:txBody>
      </p:sp>
      <p:pic>
        <p:nvPicPr>
          <p:cNvPr id="10" name="Picture 9" descr="Materialise_WT_sRGB.png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5352" y="454614"/>
            <a:ext cx="1417311" cy="700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939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- version 4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3" descr="pagina5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6569"/>
            <a:ext cx="9144000" cy="449431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28512" y="2149009"/>
            <a:ext cx="3855087" cy="1517999"/>
          </a:xfrm>
        </p:spPr>
        <p:txBody>
          <a:bodyPr anchor="t">
            <a:noAutofit/>
          </a:bodyPr>
          <a:lstStyle>
            <a:lvl1pPr algn="l">
              <a:lnSpc>
                <a:spcPct val="80000"/>
              </a:lnSpc>
              <a:defRPr sz="35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object 15"/>
          <p:cNvSpPr txBox="1"/>
          <p:nvPr userDrawn="1"/>
        </p:nvSpPr>
        <p:spPr>
          <a:xfrm>
            <a:off x="3295276" y="3262465"/>
            <a:ext cx="5084444" cy="448841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9525" marR="3810">
              <a:lnSpc>
                <a:spcPct val="80000"/>
              </a:lnSpc>
            </a:pPr>
            <a:endParaRPr sz="3500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879050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86406" y="4656518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57199" y="2075310"/>
            <a:ext cx="7077075" cy="24655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432603" y="4678842"/>
            <a:ext cx="498538" cy="246948"/>
          </a:xfrm>
          <a:prstGeom prst="rect">
            <a:avLst/>
          </a:prstGeom>
        </p:spPr>
        <p:txBody>
          <a:bodyPr/>
          <a:lstStyle>
            <a:lvl1pPr algn="l">
              <a:defRPr sz="9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CC31800-EA3F-C942-A3F9-43DB171805CE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8218299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 - 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3" name="Picture 2" descr="pagina7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99930"/>
            <a:ext cx="9144000" cy="1126435"/>
          </a:xfrm>
          <a:prstGeom prst="rect">
            <a:avLst/>
          </a:prstGeom>
        </p:spPr>
      </p:pic>
      <p:sp>
        <p:nvSpPr>
          <p:cNvPr id="10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5222856" y="3956785"/>
            <a:ext cx="3359150" cy="495300"/>
          </a:xfrm>
        </p:spPr>
        <p:txBody>
          <a:bodyPr anchor="b"/>
          <a:lstStyle>
            <a:lvl1pPr marL="0" indent="0" algn="r">
              <a:buFont typeface="Arial"/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86406" y="4656518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13" name="Content Placeholder 7"/>
          <p:cNvSpPr>
            <a:spLocks noGrp="1"/>
          </p:cNvSpPr>
          <p:nvPr>
            <p:ph sz="quarter" idx="13"/>
          </p:nvPr>
        </p:nvSpPr>
        <p:spPr>
          <a:xfrm>
            <a:off x="457200" y="2075310"/>
            <a:ext cx="6096000" cy="160903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9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432603" y="4678842"/>
            <a:ext cx="498538" cy="246948"/>
          </a:xfrm>
          <a:prstGeom prst="rect">
            <a:avLst/>
          </a:prstGeom>
        </p:spPr>
        <p:txBody>
          <a:bodyPr/>
          <a:lstStyle>
            <a:lvl1pPr algn="l">
              <a:defRPr sz="9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CC31800-EA3F-C942-A3F9-43DB171805CE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3297292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686406" y="4656518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467359" y="2288667"/>
            <a:ext cx="7077075" cy="2273173"/>
          </a:xfrm>
        </p:spPr>
        <p:txBody>
          <a:bodyPr>
            <a:normAutofit/>
          </a:bodyPr>
          <a:lstStyle>
            <a:lvl1pPr marL="263525" indent="-263525" algn="l">
              <a:spcBef>
                <a:spcPts val="800"/>
              </a:spcBef>
              <a:spcAft>
                <a:spcPts val="800"/>
              </a:spcAft>
              <a:buSzPct val="100000"/>
              <a:buFont typeface="+mj-lt"/>
              <a:buAutoNum type="arabicPeriod"/>
              <a:defRPr sz="1600">
                <a:solidFill>
                  <a:schemeClr val="accent2"/>
                </a:solidFill>
              </a:defRPr>
            </a:lvl1pPr>
            <a:lvl2pPr marL="608013" indent="-3429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400"/>
            </a:lvl2pPr>
            <a:lvl3pPr marL="768350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200"/>
            </a:lvl3pPr>
            <a:lvl4pPr marL="944562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100"/>
            </a:lvl4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3" name="Picture 2" descr="agenda[1]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61720"/>
            <a:ext cx="9144000" cy="10180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1346487"/>
            <a:ext cx="6096000" cy="653475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432603" y="4678842"/>
            <a:ext cx="498538" cy="246948"/>
          </a:xfrm>
          <a:prstGeom prst="rect">
            <a:avLst/>
          </a:prstGeom>
        </p:spPr>
        <p:txBody>
          <a:bodyPr/>
          <a:lstStyle>
            <a:lvl1pPr algn="l">
              <a:defRPr sz="900">
                <a:solidFill>
                  <a:schemeClr val="bg2"/>
                </a:solidFill>
                <a:latin typeface="Arial" charset="0"/>
                <a:ea typeface="Arial" charset="0"/>
                <a:cs typeface="Arial" charset="0"/>
              </a:defRPr>
            </a:lvl1pPr>
          </a:lstStyle>
          <a:p>
            <a:fld id="{0CC31800-EA3F-C942-A3F9-43DB171805CE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831159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706411"/>
            <a:ext cx="4167536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4641669" y="-8710"/>
            <a:ext cx="4502331" cy="5152209"/>
          </a:xfrm>
          <a:custGeom>
            <a:avLst/>
            <a:gdLst>
              <a:gd name="connsiteX0" fmla="*/ 0 w 4502331"/>
              <a:gd name="connsiteY0" fmla="*/ 0 h 5143500"/>
              <a:gd name="connsiteX1" fmla="*/ 4502331 w 4502331"/>
              <a:gd name="connsiteY1" fmla="*/ 0 h 5143500"/>
              <a:gd name="connsiteX2" fmla="*/ 4502331 w 4502331"/>
              <a:gd name="connsiteY2" fmla="*/ 5143500 h 5143500"/>
              <a:gd name="connsiteX3" fmla="*/ 0 w 4502331"/>
              <a:gd name="connsiteY3" fmla="*/ 5143500 h 5143500"/>
              <a:gd name="connsiteX4" fmla="*/ 0 w 4502331"/>
              <a:gd name="connsiteY4" fmla="*/ 0 h 5143500"/>
              <a:gd name="connsiteX0" fmla="*/ 1045028 w 4502331"/>
              <a:gd name="connsiteY0" fmla="*/ 0 h 5152209"/>
              <a:gd name="connsiteX1" fmla="*/ 4502331 w 4502331"/>
              <a:gd name="connsiteY1" fmla="*/ 8709 h 5152209"/>
              <a:gd name="connsiteX2" fmla="*/ 4502331 w 4502331"/>
              <a:gd name="connsiteY2" fmla="*/ 5152209 h 5152209"/>
              <a:gd name="connsiteX3" fmla="*/ 0 w 4502331"/>
              <a:gd name="connsiteY3" fmla="*/ 5152209 h 5152209"/>
              <a:gd name="connsiteX4" fmla="*/ 1045028 w 4502331"/>
              <a:gd name="connsiteY4" fmla="*/ 0 h 51522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502331" h="5152209">
                <a:moveTo>
                  <a:pt x="1045028" y="0"/>
                </a:moveTo>
                <a:lnTo>
                  <a:pt x="4502331" y="8709"/>
                </a:lnTo>
                <a:lnTo>
                  <a:pt x="4502331" y="5152209"/>
                </a:lnTo>
                <a:lnTo>
                  <a:pt x="0" y="5152209"/>
                </a:lnTo>
                <a:lnTo>
                  <a:pt x="1045028" y="0"/>
                </a:lnTo>
                <a:close/>
              </a:path>
            </a:pathLst>
          </a:cu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vert="horz" lIns="91440" tIns="45720" rIns="91440" bIns="45720" numCol="1" rtlCol="0" anchor="ctr">
            <a:normAutofit/>
          </a:bodyPr>
          <a:lstStyle>
            <a:lvl1pPr>
              <a:defRPr lang="nl-BE" dirty="0">
                <a:solidFill>
                  <a:srgbClr val="0070C0"/>
                </a:solidFill>
              </a:defRPr>
            </a:lvl1pPr>
          </a:lstStyle>
          <a:p>
            <a:pPr marL="0" lvl="0" indent="0" algn="ctr">
              <a:buNone/>
            </a:pPr>
            <a:r>
              <a:rPr lang="nl-BE" dirty="0"/>
              <a:t>Click to add a picture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474134" y="1563661"/>
            <a:ext cx="3340220" cy="1113523"/>
          </a:xfrm>
        </p:spPr>
        <p:txBody>
          <a:bodyPr>
            <a:normAutofit/>
          </a:bodyPr>
          <a:lstStyle>
            <a:lvl1pPr marL="0" indent="0" algn="l">
              <a:spcBef>
                <a:spcPts val="800"/>
              </a:spcBef>
              <a:spcAft>
                <a:spcPts val="800"/>
              </a:spcAft>
              <a:buSzPct val="100000"/>
              <a:buFont typeface="+mj-lt"/>
              <a:buNone/>
              <a:defRPr sz="1600" baseline="0">
                <a:solidFill>
                  <a:schemeClr val="accent2"/>
                </a:solidFill>
              </a:defRPr>
            </a:lvl1pPr>
            <a:lvl2pPr marL="608013" indent="-3429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400"/>
            </a:lvl2pPr>
            <a:lvl3pPr marL="768350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200"/>
            </a:lvl3pPr>
            <a:lvl4pPr marL="944562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100"/>
            </a:lvl4pPr>
          </a:lstStyle>
          <a:p>
            <a:pPr lvl="0"/>
            <a:r>
              <a:rPr lang="en-US" dirty="0"/>
              <a:t>Add a subtitle</a:t>
            </a:r>
          </a:p>
        </p:txBody>
      </p:sp>
    </p:spTree>
    <p:extLst>
      <p:ext uri="{BB962C8B-B14F-4D97-AF65-F5344CB8AC3E}">
        <p14:creationId xmlns:p14="http://schemas.microsoft.com/office/powerpoint/2010/main" val="1591054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4133" y="706411"/>
            <a:ext cx="4167536" cy="8572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l-BE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3962401" y="536936"/>
            <a:ext cx="5181600" cy="4606564"/>
          </a:xfrm>
          <a:custGeom>
            <a:avLst/>
            <a:gdLst>
              <a:gd name="connsiteX0" fmla="*/ 0 w 4502331"/>
              <a:gd name="connsiteY0" fmla="*/ 0 h 5143500"/>
              <a:gd name="connsiteX1" fmla="*/ 4502331 w 4502331"/>
              <a:gd name="connsiteY1" fmla="*/ 0 h 5143500"/>
              <a:gd name="connsiteX2" fmla="*/ 4502331 w 4502331"/>
              <a:gd name="connsiteY2" fmla="*/ 5143500 h 5143500"/>
              <a:gd name="connsiteX3" fmla="*/ 0 w 4502331"/>
              <a:gd name="connsiteY3" fmla="*/ 5143500 h 5143500"/>
              <a:gd name="connsiteX4" fmla="*/ 0 w 4502331"/>
              <a:gd name="connsiteY4" fmla="*/ 0 h 5143500"/>
              <a:gd name="connsiteX0" fmla="*/ 1045028 w 4502331"/>
              <a:gd name="connsiteY0" fmla="*/ 0 h 5152209"/>
              <a:gd name="connsiteX1" fmla="*/ 4502331 w 4502331"/>
              <a:gd name="connsiteY1" fmla="*/ 8709 h 5152209"/>
              <a:gd name="connsiteX2" fmla="*/ 4502331 w 4502331"/>
              <a:gd name="connsiteY2" fmla="*/ 5152209 h 5152209"/>
              <a:gd name="connsiteX3" fmla="*/ 0 w 4502331"/>
              <a:gd name="connsiteY3" fmla="*/ 5152209 h 5152209"/>
              <a:gd name="connsiteX4" fmla="*/ 1045028 w 4502331"/>
              <a:gd name="connsiteY4" fmla="*/ 0 h 5152209"/>
              <a:gd name="connsiteX0" fmla="*/ 0 w 4502331"/>
              <a:gd name="connsiteY0" fmla="*/ 5143500 h 5143500"/>
              <a:gd name="connsiteX1" fmla="*/ 4502331 w 4502331"/>
              <a:gd name="connsiteY1" fmla="*/ 0 h 5143500"/>
              <a:gd name="connsiteX2" fmla="*/ 4502331 w 4502331"/>
              <a:gd name="connsiteY2" fmla="*/ 5143500 h 5143500"/>
              <a:gd name="connsiteX3" fmla="*/ 0 w 4502331"/>
              <a:gd name="connsiteY3" fmla="*/ 5143500 h 5143500"/>
              <a:gd name="connsiteX0" fmla="*/ 0 w 4502331"/>
              <a:gd name="connsiteY0" fmla="*/ 4002678 h 4002678"/>
              <a:gd name="connsiteX1" fmla="*/ 4502331 w 4502331"/>
              <a:gd name="connsiteY1" fmla="*/ 0 h 4002678"/>
              <a:gd name="connsiteX2" fmla="*/ 4502331 w 4502331"/>
              <a:gd name="connsiteY2" fmla="*/ 4002678 h 4002678"/>
              <a:gd name="connsiteX3" fmla="*/ 0 w 4502331"/>
              <a:gd name="connsiteY3" fmla="*/ 4002678 h 40026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02331" h="4002678">
                <a:moveTo>
                  <a:pt x="0" y="4002678"/>
                </a:moveTo>
                <a:lnTo>
                  <a:pt x="4502331" y="0"/>
                </a:lnTo>
                <a:lnTo>
                  <a:pt x="4502331" y="4002678"/>
                </a:lnTo>
                <a:lnTo>
                  <a:pt x="0" y="4002678"/>
                </a:lnTo>
                <a:close/>
              </a:path>
            </a:pathLst>
          </a:custGeom>
          <a:pattFill prst="dotDmnd">
            <a:fgClr>
              <a:schemeClr val="accent1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vert="horz" lIns="91440" tIns="45720" rIns="91440" bIns="45720" numCol="1" rtlCol="0" anchor="ctr">
            <a:normAutofit/>
          </a:bodyPr>
          <a:lstStyle>
            <a:lvl1pPr>
              <a:defRPr lang="nl-BE" dirty="0">
                <a:solidFill>
                  <a:srgbClr val="0070C0"/>
                </a:solidFill>
              </a:defRPr>
            </a:lvl1pPr>
          </a:lstStyle>
          <a:p>
            <a:pPr marL="0" lvl="0" indent="0" algn="ctr">
              <a:buNone/>
            </a:pPr>
            <a:r>
              <a:rPr lang="nl-BE" dirty="0"/>
              <a:t>Add a picture</a:t>
            </a:r>
          </a:p>
        </p:txBody>
      </p:sp>
      <p:sp>
        <p:nvSpPr>
          <p:cNvPr id="12" name="Content Placeholder 7"/>
          <p:cNvSpPr>
            <a:spLocks noGrp="1"/>
          </p:cNvSpPr>
          <p:nvPr>
            <p:ph sz="quarter" idx="13" hasCustomPrompt="1"/>
          </p:nvPr>
        </p:nvSpPr>
        <p:spPr>
          <a:xfrm>
            <a:off x="474134" y="1563661"/>
            <a:ext cx="3340220" cy="1113523"/>
          </a:xfrm>
        </p:spPr>
        <p:txBody>
          <a:bodyPr>
            <a:normAutofit/>
          </a:bodyPr>
          <a:lstStyle>
            <a:lvl1pPr marL="0" indent="0" algn="l">
              <a:spcBef>
                <a:spcPts val="800"/>
              </a:spcBef>
              <a:spcAft>
                <a:spcPts val="800"/>
              </a:spcAft>
              <a:buSzPct val="100000"/>
              <a:buFont typeface="+mj-lt"/>
              <a:buNone/>
              <a:defRPr sz="1600" baseline="0">
                <a:solidFill>
                  <a:schemeClr val="accent2"/>
                </a:solidFill>
              </a:defRPr>
            </a:lvl1pPr>
            <a:lvl2pPr marL="608013" indent="-3429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400"/>
            </a:lvl2pPr>
            <a:lvl3pPr marL="768350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200"/>
            </a:lvl3pPr>
            <a:lvl4pPr marL="944562" indent="-228600" algn="l">
              <a:spcBef>
                <a:spcPts val="800"/>
              </a:spcBef>
              <a:spcAft>
                <a:spcPts val="800"/>
              </a:spcAft>
              <a:buFont typeface="+mj-lt"/>
              <a:buAutoNum type="arabicPeriod"/>
              <a:defRPr sz="1100"/>
            </a:lvl4pPr>
          </a:lstStyle>
          <a:p>
            <a:pPr lvl="0"/>
            <a:r>
              <a:rPr lang="en-US" dirty="0"/>
              <a:t>Add a subtitle</a:t>
            </a:r>
          </a:p>
        </p:txBody>
      </p:sp>
    </p:spTree>
    <p:extLst>
      <p:ext uri="{BB962C8B-B14F-4D97-AF65-F5344CB8AC3E}">
        <p14:creationId xmlns:p14="http://schemas.microsoft.com/office/powerpoint/2010/main" val="197052488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4133" y="706411"/>
            <a:ext cx="6096000" cy="85725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nl-NL"/>
              <a:t>Titelstijl van model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4583" y="2067343"/>
            <a:ext cx="7066517" cy="22614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BE" dirty="0"/>
              <a:t>Click to edit Master text styles</a:t>
            </a:r>
          </a:p>
          <a:p>
            <a:pPr lvl="1"/>
            <a:r>
              <a:rPr lang="nl-BE" dirty="0"/>
              <a:t>Second level</a:t>
            </a:r>
          </a:p>
          <a:p>
            <a:pPr lvl="2"/>
            <a:r>
              <a:rPr lang="nl-BE" dirty="0"/>
              <a:t>Third level</a:t>
            </a:r>
          </a:p>
          <a:p>
            <a:pPr lvl="3"/>
            <a:r>
              <a:rPr lang="nl-BE" dirty="0"/>
              <a:t>Fourth level</a:t>
            </a:r>
          </a:p>
        </p:txBody>
      </p:sp>
      <p:pic>
        <p:nvPicPr>
          <p:cNvPr id="12" name="Picture 11" descr="Materialise_BL_sRGB.png"/>
          <p:cNvPicPr>
            <a:picLocks noChangeAspect="1"/>
          </p:cNvPicPr>
          <p:nvPr userDrawn="1"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9711" y="318660"/>
            <a:ext cx="1173421" cy="579960"/>
          </a:xfrm>
          <a:prstGeom prst="rect">
            <a:avLst/>
          </a:prstGeom>
        </p:spPr>
      </p:pic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79022" y="4656518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bg2"/>
                </a:solidFill>
                <a:latin typeface="Arial"/>
              </a:defRPr>
            </a:lvl1pPr>
          </a:lstStyle>
          <a:p>
            <a:endParaRPr lang="en-US" dirty="0"/>
          </a:p>
        </p:txBody>
      </p:sp>
      <p:sp>
        <p:nvSpPr>
          <p:cNvPr id="6" name="Tijdelijke aanduiding voor dianummer 5"/>
          <p:cNvSpPr>
            <a:spLocks noGrp="1"/>
          </p:cNvSpPr>
          <p:nvPr>
            <p:ph type="sldNum" sz="quarter" idx="4"/>
          </p:nvPr>
        </p:nvSpPr>
        <p:spPr>
          <a:xfrm>
            <a:off x="8416920" y="4685567"/>
            <a:ext cx="498538" cy="246948"/>
          </a:xfrm>
          <a:prstGeom prst="rect">
            <a:avLst/>
          </a:prstGeom>
        </p:spPr>
        <p:txBody>
          <a:bodyPr/>
          <a:lstStyle>
            <a:lvl1pPr algn="l">
              <a:defRPr sz="900">
                <a:solidFill>
                  <a:schemeClr val="bg2"/>
                </a:solidFill>
                <a:latin typeface="Arial Hebrew" charset="-79"/>
                <a:ea typeface="Arial Hebrew" charset="-79"/>
                <a:cs typeface="Arial Hebrew" charset="-79"/>
              </a:defRPr>
            </a:lvl1pPr>
          </a:lstStyle>
          <a:p>
            <a:fld id="{0CC31800-EA3F-C942-A3F9-43DB171805CE}" type="slidenum">
              <a:rPr lang="nl-NL" smtClean="0"/>
              <a:pPr/>
              <a:t>‹#›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3078907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649" r:id="rId2"/>
    <p:sldLayoutId id="2147483660" r:id="rId3"/>
    <p:sldLayoutId id="2147483662" r:id="rId4"/>
    <p:sldLayoutId id="2147483650" r:id="rId5"/>
    <p:sldLayoutId id="2147483664" r:id="rId6"/>
    <p:sldLayoutId id="2147483676" r:id="rId7"/>
    <p:sldLayoutId id="2147483720" r:id="rId8"/>
    <p:sldLayoutId id="2147483721" r:id="rId9"/>
    <p:sldLayoutId id="2147483722" r:id="rId10"/>
    <p:sldLayoutId id="2147483723" r:id="rId11"/>
    <p:sldLayoutId id="2147483724" r:id="rId12"/>
    <p:sldLayoutId id="2147483725" r:id="rId13"/>
    <p:sldLayoutId id="2147483726" r:id="rId14"/>
    <p:sldLayoutId id="2147483727" r:id="rId15"/>
    <p:sldLayoutId id="2147483728" r:id="rId16"/>
    <p:sldLayoutId id="2147483729" r:id="rId17"/>
    <p:sldLayoutId id="2147483730" r:id="rId18"/>
    <p:sldLayoutId id="2147483731" r:id="rId19"/>
    <p:sldLayoutId id="2147483654" r:id="rId20"/>
    <p:sldLayoutId id="2147483708" r:id="rId21"/>
    <p:sldLayoutId id="2147483698" r:id="rId22"/>
    <p:sldLayoutId id="2147483733" r:id="rId23"/>
    <p:sldLayoutId id="2147483734" r:id="rId24"/>
  </p:sldLayoutIdLst>
  <p:hf sldNum="0" hdr="0" ftr="0" dt="0"/>
  <p:txStyles>
    <p:titleStyle>
      <a:lvl1pPr algn="l" defTabSz="457200" rtl="0" eaLnBrk="1" latinLnBrk="0" hangingPunct="1">
        <a:lnSpc>
          <a:spcPct val="90000"/>
        </a:lnSpc>
        <a:spcBef>
          <a:spcPct val="0"/>
        </a:spcBef>
        <a:buNone/>
        <a:defRPr sz="2400" kern="1200">
          <a:solidFill>
            <a:schemeClr val="accent1"/>
          </a:solidFill>
          <a:latin typeface="Arial"/>
          <a:ea typeface="+mj-ea"/>
          <a:cs typeface="+mj-cs"/>
        </a:defRPr>
      </a:lvl1pPr>
    </p:titleStyle>
    <p:bodyStyle>
      <a:lvl1pPr marL="355600" indent="-355600" algn="l" defTabSz="457200" rtl="0" eaLnBrk="1" latinLnBrk="0" hangingPunct="1">
        <a:lnSpc>
          <a:spcPct val="90000"/>
        </a:lnSpc>
        <a:spcBef>
          <a:spcPts val="900"/>
        </a:spcBef>
        <a:spcAft>
          <a:spcPts val="900"/>
        </a:spcAft>
        <a:buSzPct val="120000"/>
        <a:buFont typeface="Arial" panose="020B0604020202020204" pitchFamily="34" charset="0"/>
        <a:buChar char="•"/>
        <a:defRPr sz="1000" kern="1200">
          <a:solidFill>
            <a:schemeClr val="accent2"/>
          </a:solidFill>
          <a:latin typeface="Arial"/>
          <a:ea typeface="+mn-ea"/>
          <a:cs typeface="+mn-cs"/>
        </a:defRPr>
      </a:lvl1pPr>
      <a:lvl2pPr marL="720725" indent="-365125" algn="l" defTabSz="457200" rtl="0" eaLnBrk="1" latinLnBrk="0" hangingPunct="1">
        <a:lnSpc>
          <a:spcPct val="90000"/>
        </a:lnSpc>
        <a:spcBef>
          <a:spcPts val="900"/>
        </a:spcBef>
        <a:spcAft>
          <a:spcPts val="900"/>
        </a:spcAft>
        <a:buSzPct val="125000"/>
        <a:buFont typeface="Arial" panose="020B0604020202020204" pitchFamily="34" charset="0"/>
        <a:buChar char="•"/>
        <a:defRPr sz="1000" kern="1200">
          <a:solidFill>
            <a:schemeClr val="accent2"/>
          </a:solidFill>
          <a:latin typeface="Arial"/>
          <a:ea typeface="+mn-ea"/>
          <a:cs typeface="+mn-cs"/>
        </a:defRPr>
      </a:lvl2pPr>
      <a:lvl3pPr marL="893763" indent="-173038" algn="l" defTabSz="457200" rtl="0" eaLnBrk="1" latinLnBrk="0" hangingPunct="1">
        <a:lnSpc>
          <a:spcPct val="90000"/>
        </a:lnSpc>
        <a:spcBef>
          <a:spcPts val="900"/>
        </a:spcBef>
        <a:spcAft>
          <a:spcPts val="900"/>
        </a:spcAft>
        <a:buFont typeface="Lucida Grande"/>
        <a:buChar char="-"/>
        <a:tabLst/>
        <a:defRPr sz="1000" kern="1200">
          <a:solidFill>
            <a:schemeClr val="accent2"/>
          </a:solidFill>
          <a:latin typeface="Arial"/>
          <a:ea typeface="+mn-ea"/>
          <a:cs typeface="+mn-cs"/>
        </a:defRPr>
      </a:lvl3pPr>
      <a:lvl4pPr marL="1076325" indent="-182563" algn="l" defTabSz="457200" rtl="0" eaLnBrk="1" latinLnBrk="0" hangingPunct="1">
        <a:lnSpc>
          <a:spcPct val="90000"/>
        </a:lnSpc>
        <a:spcBef>
          <a:spcPts val="900"/>
        </a:spcBef>
        <a:spcAft>
          <a:spcPts val="900"/>
        </a:spcAft>
        <a:buFont typeface="Arial"/>
        <a:buChar char="–"/>
        <a:defRPr sz="1000" kern="1200">
          <a:solidFill>
            <a:schemeClr val="accent2"/>
          </a:solidFill>
          <a:latin typeface="Arial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1000" kern="1200">
          <a:solidFill>
            <a:schemeClr val="tx1"/>
          </a:solidFill>
          <a:latin typeface="Arial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://leumamsv00001/STREAMICS/PostProcessing" TargetMode="Externa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3.xml"/><Relationship Id="rId4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leumamsv00001/STREAMICS/PostProcessing" TargetMode="Externa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Python promotion tool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nl-BE" dirty="0"/>
              <a:t>OMS and Streamics</a:t>
            </a:r>
          </a:p>
        </p:txBody>
      </p:sp>
    </p:spTree>
    <p:extLst>
      <p:ext uri="{BB962C8B-B14F-4D97-AF65-F5344CB8AC3E}">
        <p14:creationId xmlns:p14="http://schemas.microsoft.com/office/powerpoint/2010/main" val="23523775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8780" y="431425"/>
            <a:ext cx="7145867" cy="484955"/>
          </a:xfrm>
        </p:spPr>
        <p:txBody>
          <a:bodyPr/>
          <a:lstStyle/>
          <a:p>
            <a:r>
              <a:rPr lang="nl-BE" dirty="0"/>
              <a:t>Order ID &lt;&gt; Case ID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5C30B6-0FAB-4045-B6F1-A45206EBB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066" y="1091935"/>
            <a:ext cx="7145867" cy="3839181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D92F0CB-94CD-4D41-A31D-FE0E4984DA97}"/>
              </a:ext>
            </a:extLst>
          </p:cNvPr>
          <p:cNvSpPr/>
          <p:nvPr/>
        </p:nvSpPr>
        <p:spPr>
          <a:xfrm>
            <a:off x="1653796" y="3236621"/>
            <a:ext cx="1103260" cy="1612470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400" dirty="0" err="1"/>
          </a:p>
        </p:txBody>
      </p:sp>
    </p:spTree>
    <p:extLst>
      <p:ext uri="{BB962C8B-B14F-4D97-AF65-F5344CB8AC3E}">
        <p14:creationId xmlns:p14="http://schemas.microsoft.com/office/powerpoint/2010/main" val="1619667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8780" y="431425"/>
            <a:ext cx="7145867" cy="484955"/>
          </a:xfrm>
        </p:spPr>
        <p:txBody>
          <a:bodyPr/>
          <a:lstStyle/>
          <a:p>
            <a:r>
              <a:rPr lang="nl-BE" dirty="0"/>
              <a:t>Order ID &lt;&gt; Case ID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5C30B6-0FAB-4045-B6F1-A45206EBBCA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68" t="54378" r="66350" b="6591"/>
          <a:stretch/>
        </p:blipFill>
        <p:spPr>
          <a:xfrm>
            <a:off x="540286" y="1079055"/>
            <a:ext cx="3900055" cy="3313325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D92F0CB-94CD-4D41-A31D-FE0E4984DA97}"/>
              </a:ext>
            </a:extLst>
          </p:cNvPr>
          <p:cNvSpPr/>
          <p:nvPr/>
        </p:nvSpPr>
        <p:spPr>
          <a:xfrm>
            <a:off x="678670" y="1302327"/>
            <a:ext cx="2279276" cy="346364"/>
          </a:xfrm>
          <a:prstGeom prst="rect">
            <a:avLst/>
          </a:prstGeom>
          <a:noFill/>
          <a:ln w="571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400" dirty="0" err="1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91C45D-FFE9-45FD-B779-CFE3D0D0D253}"/>
              </a:ext>
            </a:extLst>
          </p:cNvPr>
          <p:cNvSpPr txBox="1">
            <a:spLocks/>
          </p:cNvSpPr>
          <p:nvPr/>
        </p:nvSpPr>
        <p:spPr>
          <a:xfrm>
            <a:off x="4703661" y="1302327"/>
            <a:ext cx="4135539" cy="3313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5600" indent="-355600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0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1pPr>
            <a:lvl2pPr marL="720725" indent="-365125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5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2pPr>
            <a:lvl3pPr marL="893763" indent="-173038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Lucida Grande"/>
              <a:buChar char="-"/>
              <a:tabLst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3pPr>
            <a:lvl4pPr marL="1076325" indent="-182563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Arial"/>
              <a:buChar char="–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Order ID: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Internal unique production number of MTLS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(i.e. a number with no meaning)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Case ID: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Internal unique code of the insoles/OMS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(i.e. alternate key)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Customer: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RS Print OMS</a:t>
            </a:r>
            <a:endParaRPr lang="en-US" sz="1600" dirty="0">
              <a:solidFill>
                <a:srgbClr val="00B050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355600" lvl="1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870203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8780" y="431425"/>
            <a:ext cx="7145867" cy="484955"/>
          </a:xfrm>
        </p:spPr>
        <p:txBody>
          <a:bodyPr/>
          <a:lstStyle/>
          <a:p>
            <a:r>
              <a:rPr lang="nl-BE" dirty="0"/>
              <a:t>Order ID &lt;&gt; Case ID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DDC73170-FF6B-4D87-93F2-33E8DAA920B7}"/>
              </a:ext>
            </a:extLst>
          </p:cNvPr>
          <p:cNvSpPr txBox="1">
            <a:spLocks/>
          </p:cNvSpPr>
          <p:nvPr/>
        </p:nvSpPr>
        <p:spPr>
          <a:xfrm>
            <a:off x="1357746" y="1311234"/>
            <a:ext cx="7270062" cy="20900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5600" indent="-355600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0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1pPr>
            <a:lvl2pPr marL="720725" indent="-365125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5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2pPr>
            <a:lvl3pPr marL="893763" indent="-173038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Lucida Grande"/>
              <a:buChar char="-"/>
              <a:tabLst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3pPr>
            <a:lvl4pPr marL="1076325" indent="-182563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Arial"/>
              <a:buChar char="–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RS22-SAN-DER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Login =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firstname.lastname@materialise.be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355600" lvl="1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77963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Manual workflow Streamics</a:t>
            </a:r>
          </a:p>
        </p:txBody>
      </p:sp>
    </p:spTree>
    <p:extLst>
      <p:ext uri="{BB962C8B-B14F-4D97-AF65-F5344CB8AC3E}">
        <p14:creationId xmlns:p14="http://schemas.microsoft.com/office/powerpoint/2010/main" val="1679721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8780" y="431425"/>
            <a:ext cx="7145867" cy="484955"/>
          </a:xfrm>
        </p:spPr>
        <p:txBody>
          <a:bodyPr/>
          <a:lstStyle/>
          <a:p>
            <a:r>
              <a:rPr lang="nl-BE" dirty="0"/>
              <a:t>Login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516193" y="4150518"/>
            <a:ext cx="8111614" cy="639315"/>
          </a:xfrm>
        </p:spPr>
        <p:txBody>
          <a:bodyPr>
            <a:normAutofit/>
          </a:bodyPr>
          <a:lstStyle/>
          <a:p>
            <a:pPr marL="0" indent="0" fontAlgn="auto">
              <a:buNone/>
            </a:pPr>
            <a:r>
              <a:rPr lang="en-US" sz="1600" dirty="0">
                <a:solidFill>
                  <a:schemeClr val="tx1"/>
                </a:solidFill>
                <a:hlinkClick r:id="rId2"/>
              </a:rPr>
              <a:t>http://leumamsv00001/STREAMICS/PostProcessing</a:t>
            </a:r>
            <a:endParaRPr lang="en-US" sz="1600" dirty="0">
              <a:solidFill>
                <a:schemeClr val="tx1"/>
              </a:solidFill>
            </a:endParaRPr>
          </a:p>
          <a:p>
            <a:pPr marL="355600" lvl="1" indent="0"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06D090-B346-4F67-9443-18C499DCC39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053" t="8027" r="4782" b="9171"/>
          <a:stretch/>
        </p:blipFill>
        <p:spPr>
          <a:xfrm>
            <a:off x="394925" y="1191529"/>
            <a:ext cx="3507582" cy="2586858"/>
          </a:xfrm>
          <a:prstGeom prst="rect">
            <a:avLst/>
          </a:prstGeom>
        </p:spPr>
      </p:pic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DDC73170-FF6B-4D87-93F2-33E8DAA920B7}"/>
              </a:ext>
            </a:extLst>
          </p:cNvPr>
          <p:cNvSpPr txBox="1">
            <a:spLocks/>
          </p:cNvSpPr>
          <p:nvPr/>
        </p:nvSpPr>
        <p:spPr>
          <a:xfrm>
            <a:off x="4315690" y="1311233"/>
            <a:ext cx="4312117" cy="24671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5600" indent="-355600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0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1pPr>
            <a:lvl2pPr marL="720725" indent="-365125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5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2pPr>
            <a:lvl3pPr marL="893763" indent="-173038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Lucida Grande"/>
              <a:buChar char="-"/>
              <a:tabLst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3pPr>
            <a:lvl4pPr marL="1076325" indent="-182563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Arial"/>
              <a:buChar char="–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Login = 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firstname.lastname@materialise.be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Password =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Personal password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Tip: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Use the same password for both: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/>
                </a:solidFill>
              </a:rPr>
              <a:t>OMS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/>
                </a:solidFill>
              </a:rPr>
              <a:t>Streamics</a:t>
            </a:r>
            <a:endParaRPr lang="en-US" sz="1600" dirty="0">
              <a:solidFill>
                <a:srgbClr val="00B050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355600" lvl="1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2905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8780" y="431425"/>
            <a:ext cx="7145867" cy="484955"/>
          </a:xfrm>
        </p:spPr>
        <p:txBody>
          <a:bodyPr/>
          <a:lstStyle/>
          <a:p>
            <a:r>
              <a:rPr lang="nl-BE" dirty="0"/>
              <a:t>Login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F1AE7F-0F83-4AAC-ACE8-DA560B38FCD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42502635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Automated workflow Streamics</a:t>
            </a:r>
          </a:p>
        </p:txBody>
      </p:sp>
    </p:spTree>
    <p:extLst>
      <p:ext uri="{BB962C8B-B14F-4D97-AF65-F5344CB8AC3E}">
        <p14:creationId xmlns:p14="http://schemas.microsoft.com/office/powerpoint/2010/main" val="18758897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0" y="1784350"/>
            <a:ext cx="9144000" cy="1176422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rgbClr val="00B0F0"/>
              </a:gs>
            </a:gsLst>
            <a:lin ang="0" scaled="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400" dirty="0" err="1"/>
          </a:p>
        </p:txBody>
      </p:sp>
      <p:sp>
        <p:nvSpPr>
          <p:cNvPr id="7" name="Rechthoek 6">
            <a:extLst>
              <a:ext uri="{FF2B5EF4-FFF2-40B4-BE49-F238E27FC236}">
                <a16:creationId xmlns:a16="http://schemas.microsoft.com/office/drawing/2014/main" id="{D8AD8524-01BA-42F9-B1FB-7C07D7743405}"/>
              </a:ext>
            </a:extLst>
          </p:cNvPr>
          <p:cNvSpPr/>
          <p:nvPr/>
        </p:nvSpPr>
        <p:spPr>
          <a:xfrm>
            <a:off x="5952027" y="1664570"/>
            <a:ext cx="2476672" cy="147805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BE" sz="1400" dirty="0" err="1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Motion point of sales</a:t>
            </a:r>
          </a:p>
        </p:txBody>
      </p:sp>
      <p:sp>
        <p:nvSpPr>
          <p:cNvPr id="4" name="Picture Placeholder 32"/>
          <p:cNvSpPr txBox="1">
            <a:spLocks/>
          </p:cNvSpPr>
          <p:nvPr/>
        </p:nvSpPr>
        <p:spPr>
          <a:xfrm>
            <a:off x="579968" y="1676400"/>
            <a:ext cx="2473325" cy="1461310"/>
          </a:xfrm>
          <a:prstGeom prst="rect">
            <a:avLst/>
          </a:prstGeom>
          <a:pattFill prst="smCheck">
            <a:fgClr>
              <a:schemeClr val="tx2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0000"/>
              <a:buFont typeface="Arial"/>
              <a:buNone/>
              <a:defRPr sz="1400" kern="1200">
                <a:solidFill>
                  <a:schemeClr val="accent1"/>
                </a:solidFill>
                <a:latin typeface="Arial"/>
                <a:ea typeface="+mn-ea"/>
                <a:cs typeface="+mn-cs"/>
              </a:defRPr>
            </a:lvl1pPr>
            <a:lvl2pPr marL="720725" indent="-365125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5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2pPr>
            <a:lvl3pPr marL="893763" indent="-173038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Lucida Grande"/>
              <a:buChar char="-"/>
              <a:tabLst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3pPr>
            <a:lvl4pPr marL="1076325" indent="-182563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Arial"/>
              <a:buChar char="–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5" name="Picture Placeholder 32"/>
          <p:cNvSpPr txBox="1">
            <a:spLocks/>
          </p:cNvSpPr>
          <p:nvPr/>
        </p:nvSpPr>
        <p:spPr>
          <a:xfrm>
            <a:off x="3269345" y="1676400"/>
            <a:ext cx="2473325" cy="1461310"/>
          </a:xfrm>
          <a:prstGeom prst="rect">
            <a:avLst/>
          </a:prstGeom>
          <a:pattFill prst="smCheck">
            <a:fgClr>
              <a:schemeClr val="tx2">
                <a:lumMod val="85000"/>
              </a:schemeClr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marL="0" indent="0" algn="ctr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0000"/>
              <a:buFont typeface="Arial"/>
              <a:buNone/>
              <a:defRPr sz="1400" kern="1200">
                <a:solidFill>
                  <a:schemeClr val="accent1"/>
                </a:solidFill>
                <a:latin typeface="Arial"/>
                <a:ea typeface="+mn-ea"/>
                <a:cs typeface="+mn-cs"/>
              </a:defRPr>
            </a:lvl1pPr>
            <a:lvl2pPr marL="720725" indent="-365125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5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2pPr>
            <a:lvl3pPr marL="893763" indent="-173038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Lucida Grande"/>
              <a:buChar char="-"/>
              <a:tabLst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3pPr>
            <a:lvl4pPr marL="1076325" indent="-182563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Arial"/>
              <a:buChar char="–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31333" y="3342295"/>
            <a:ext cx="18690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100" b="1" i="0" kern="1200" dirty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Hardware</a:t>
            </a:r>
            <a:endParaRPr lang="nl-BE" sz="11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630083" y="3338140"/>
            <a:ext cx="18690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100" b="1" i="0" kern="1200" dirty="0">
                <a:solidFill>
                  <a:schemeClr val="accent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Software</a:t>
            </a:r>
            <a:endParaRPr lang="nl-BE" sz="11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28833" y="3321285"/>
            <a:ext cx="186901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nl-BE" sz="1100" b="1" i="0" kern="1200" dirty="0" err="1">
                <a:solidFill>
                  <a:schemeClr val="accent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Orthotics</a:t>
            </a:r>
            <a:endParaRPr lang="nl-BE" sz="1100" b="1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2" descr="3d scanners">
            <a:extLst>
              <a:ext uri="{FF2B5EF4-FFF2-40B4-BE49-F238E27FC236}">
                <a16:creationId xmlns:a16="http://schemas.microsoft.com/office/drawing/2014/main" id="{8D95681F-C7D4-46FC-AAE1-6BC37AEAA0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206"/>
          <a:stretch/>
        </p:blipFill>
        <p:spPr bwMode="auto">
          <a:xfrm>
            <a:off x="579968" y="1671611"/>
            <a:ext cx="2473325" cy="1461310"/>
          </a:xfrm>
          <a:prstGeom prst="rect">
            <a:avLst/>
          </a:prstGeom>
          <a:ln>
            <a:solidFill>
              <a:schemeClr val="tx2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Afbeelding 14">
            <a:extLst>
              <a:ext uri="{FF2B5EF4-FFF2-40B4-BE49-F238E27FC236}">
                <a16:creationId xmlns:a16="http://schemas.microsoft.com/office/drawing/2014/main" id="{6B069097-5FDA-4C17-9E1D-E2DA94BF8E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998" y="1671611"/>
            <a:ext cx="2473325" cy="1461310"/>
          </a:xfrm>
          <a:prstGeom prst="rect">
            <a:avLst/>
          </a:prstGeom>
        </p:spPr>
      </p:pic>
      <p:pic>
        <p:nvPicPr>
          <p:cNvPr id="16" name="Picture 6">
            <a:extLst>
              <a:ext uri="{FF2B5EF4-FFF2-40B4-BE49-F238E27FC236}">
                <a16:creationId xmlns:a16="http://schemas.microsoft.com/office/drawing/2014/main" id="{FF384685-3D78-4B76-B0BB-A0CD7B799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2762" y="1659652"/>
            <a:ext cx="1582392" cy="14780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0100445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Afbeelding 17">
            <a:extLst>
              <a:ext uri="{FF2B5EF4-FFF2-40B4-BE49-F238E27FC236}">
                <a16:creationId xmlns:a16="http://schemas.microsoft.com/office/drawing/2014/main" id="{E1B88D8E-D8B7-4C55-B045-3C50F90FD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78" y="1287569"/>
            <a:ext cx="8316057" cy="3537944"/>
          </a:xfrm>
          <a:prstGeom prst="rect">
            <a:avLst/>
          </a:prstGeom>
        </p:spPr>
      </p:pic>
      <p:sp>
        <p:nvSpPr>
          <p:cNvPr id="32" name="Title 4">
            <a:extLst>
              <a:ext uri="{FF2B5EF4-FFF2-40B4-BE49-F238E27FC236}">
                <a16:creationId xmlns:a16="http://schemas.microsoft.com/office/drawing/2014/main" id="{2F862F66-01EE-4B8D-A53C-B321EB56F8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3" y="42620"/>
            <a:ext cx="6096000" cy="857250"/>
          </a:xfrm>
        </p:spPr>
        <p:txBody>
          <a:bodyPr/>
          <a:lstStyle/>
          <a:p>
            <a:r>
              <a:rPr lang="en-US" dirty="0"/>
              <a:t>From order to delivery (</a:t>
            </a:r>
            <a:r>
              <a:rPr lang="en-US" dirty="0" err="1"/>
              <a:t>phits</a:t>
            </a:r>
            <a:r>
              <a:rPr lang="en-US" dirty="0"/>
              <a:t>)</a:t>
            </a:r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20809333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4">
            <a:extLst>
              <a:ext uri="{FF2B5EF4-FFF2-40B4-BE49-F238E27FC236}">
                <a16:creationId xmlns:a16="http://schemas.microsoft.com/office/drawing/2014/main" id="{F178CC75-FEAA-4629-9AB0-869A17B9BF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4133" y="42620"/>
            <a:ext cx="6096000" cy="857250"/>
          </a:xfrm>
        </p:spPr>
        <p:txBody>
          <a:bodyPr/>
          <a:lstStyle/>
          <a:p>
            <a:r>
              <a:rPr lang="en-US" dirty="0"/>
              <a:t>Backend systems (</a:t>
            </a:r>
            <a:r>
              <a:rPr lang="en-US" dirty="0" err="1"/>
              <a:t>phits</a:t>
            </a:r>
            <a:r>
              <a:rPr lang="en-US" dirty="0"/>
              <a:t>)</a:t>
            </a:r>
            <a:endParaRPr lang="nl-BE" dirty="0"/>
          </a:p>
        </p:txBody>
      </p:sp>
      <p:pic>
        <p:nvPicPr>
          <p:cNvPr id="13" name="Afbeelding 12">
            <a:extLst>
              <a:ext uri="{FF2B5EF4-FFF2-40B4-BE49-F238E27FC236}">
                <a16:creationId xmlns:a16="http://schemas.microsoft.com/office/drawing/2014/main" id="{0F5D8798-5EDA-4AE2-8153-764C1DAE67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6027" y="1119897"/>
            <a:ext cx="6745022" cy="3881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67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BE" dirty="0"/>
              <a:t>Content</a:t>
            </a:r>
          </a:p>
        </p:txBody>
      </p:sp>
      <p:pic>
        <p:nvPicPr>
          <p:cNvPr id="8" name="Picture Placeholder 7"/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14" r="12514"/>
          <a:stretch>
            <a:fillRect/>
          </a:stretch>
        </p:blipFill>
        <p:spPr/>
      </p:pic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474134" y="1866203"/>
            <a:ext cx="4167535" cy="2920542"/>
          </a:xfrm>
        </p:spPr>
        <p:txBody>
          <a:bodyPr>
            <a:normAutofit/>
          </a:bodyPr>
          <a:lstStyle/>
          <a:p>
            <a:r>
              <a:rPr lang="nl-BE" sz="1200" dirty="0">
                <a:solidFill>
                  <a:srgbClr val="0D0D16"/>
                </a:solidFill>
                <a:cs typeface="Arial"/>
              </a:rPr>
              <a:t>[1] Streamics</a:t>
            </a:r>
          </a:p>
          <a:p>
            <a:r>
              <a:rPr lang="nl-BE" sz="1200" dirty="0">
                <a:solidFill>
                  <a:srgbClr val="0D0D16"/>
                </a:solidFill>
                <a:cs typeface="Arial"/>
              </a:rPr>
              <a:t>[2] Order ID versus Case ID</a:t>
            </a:r>
          </a:p>
          <a:p>
            <a:r>
              <a:rPr lang="nl-BE" sz="1200" dirty="0">
                <a:solidFill>
                  <a:srgbClr val="0D0D16"/>
                </a:solidFill>
                <a:cs typeface="Arial"/>
              </a:rPr>
              <a:t>[3] Manual workflow Streamics post-processing</a:t>
            </a:r>
          </a:p>
          <a:p>
            <a:pPr marL="171450" indent="-171450">
              <a:buFontTx/>
              <a:buChar char="-"/>
            </a:pPr>
            <a:r>
              <a:rPr lang="nl-BE" sz="1200" dirty="0">
                <a:solidFill>
                  <a:srgbClr val="0D0D16"/>
                </a:solidFill>
                <a:cs typeface="Arial"/>
              </a:rPr>
              <a:t>Promotion of order</a:t>
            </a:r>
          </a:p>
          <a:p>
            <a:pPr marL="171450" indent="-171450">
              <a:buFontTx/>
              <a:buChar char="-"/>
            </a:pPr>
            <a:r>
              <a:rPr lang="nl-BE" sz="1200" dirty="0">
                <a:solidFill>
                  <a:srgbClr val="0D0D16"/>
                </a:solidFill>
                <a:cs typeface="Arial"/>
              </a:rPr>
              <a:t>Scrapping a printed part</a:t>
            </a:r>
          </a:p>
          <a:p>
            <a:r>
              <a:rPr lang="nl-BE" sz="1200" dirty="0">
                <a:solidFill>
                  <a:srgbClr val="0D0D16"/>
                </a:solidFill>
                <a:cs typeface="Arial"/>
              </a:rPr>
              <a:t>[4] Automated </a:t>
            </a:r>
            <a:r>
              <a:rPr lang="nl-BE" sz="1200">
                <a:solidFill>
                  <a:srgbClr val="0D0D16"/>
                </a:solidFill>
                <a:cs typeface="Arial"/>
              </a:rPr>
              <a:t>workflow Streamics post-processing</a:t>
            </a:r>
            <a:endParaRPr lang="nl-BE" sz="1200" dirty="0">
              <a:solidFill>
                <a:srgbClr val="0D0D16"/>
              </a:solidFill>
              <a:cs typeface="Arial"/>
            </a:endParaRPr>
          </a:p>
          <a:p>
            <a:r>
              <a:rPr lang="nl-BE" sz="1200" dirty="0">
                <a:solidFill>
                  <a:srgbClr val="0D0D16"/>
                </a:solidFill>
                <a:cs typeface="Arial"/>
              </a:rPr>
              <a:t>[5] Future</a:t>
            </a:r>
          </a:p>
          <a:p>
            <a:endParaRPr lang="nl-BE" sz="1200" dirty="0"/>
          </a:p>
        </p:txBody>
      </p:sp>
    </p:spTree>
    <p:extLst>
      <p:ext uri="{BB962C8B-B14F-4D97-AF65-F5344CB8AC3E}">
        <p14:creationId xmlns:p14="http://schemas.microsoft.com/office/powerpoint/2010/main" val="201870938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Motion backend needs</a:t>
            </a:r>
          </a:p>
        </p:txBody>
      </p:sp>
    </p:spTree>
    <p:extLst>
      <p:ext uri="{BB962C8B-B14F-4D97-AF65-F5344CB8AC3E}">
        <p14:creationId xmlns:p14="http://schemas.microsoft.com/office/powerpoint/2010/main" val="48235035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74132" y="706411"/>
            <a:ext cx="7145867" cy="857250"/>
          </a:xfrm>
        </p:spPr>
        <p:txBody>
          <a:bodyPr/>
          <a:lstStyle/>
          <a:p>
            <a:r>
              <a:rPr lang="nl-BE" dirty="0"/>
              <a:t>High level needs (system independent – not all IT)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199" y="2075310"/>
            <a:ext cx="8111614" cy="2313809"/>
          </a:xfrm>
        </p:spPr>
        <p:txBody>
          <a:bodyPr>
            <a:normAutofit/>
          </a:bodyPr>
          <a:lstStyle/>
          <a:p>
            <a:pPr fontAlgn="auto"/>
            <a:r>
              <a:rPr lang="en-US" sz="1600" dirty="0">
                <a:solidFill>
                  <a:schemeClr val="tx1"/>
                </a:solidFill>
              </a:rPr>
              <a:t>Manufacturing execution system (MES)</a:t>
            </a:r>
          </a:p>
          <a:p>
            <a:pPr fontAlgn="auto"/>
            <a:r>
              <a:rPr lang="en-US" sz="1600" dirty="0">
                <a:solidFill>
                  <a:schemeClr val="tx1"/>
                </a:solidFill>
              </a:rPr>
              <a:t>Financial bookkeeping/stock system (Sox compliant)</a:t>
            </a:r>
          </a:p>
          <a:p>
            <a:pPr fontAlgn="auto"/>
            <a:r>
              <a:rPr lang="en-US" sz="1600" dirty="0">
                <a:solidFill>
                  <a:schemeClr val="tx1"/>
                </a:solidFill>
              </a:rPr>
              <a:t>Quality management system (QMS)</a:t>
            </a:r>
          </a:p>
          <a:p>
            <a:pPr fontAlgn="auto"/>
            <a:r>
              <a:rPr lang="en-US" sz="1600" dirty="0">
                <a:solidFill>
                  <a:schemeClr val="tx1"/>
                </a:solidFill>
              </a:rPr>
              <a:t>Supporting services</a:t>
            </a:r>
          </a:p>
          <a:p>
            <a:pPr fontAlgn="auto"/>
            <a:r>
              <a:rPr lang="en-US" sz="1600" dirty="0">
                <a:solidFill>
                  <a:schemeClr val="tx1"/>
                </a:solidFill>
              </a:rPr>
              <a:t>Production automation</a:t>
            </a:r>
          </a:p>
          <a:p>
            <a:pPr marL="0" indent="0"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355600" lvl="1" indent="0"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1575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74133" y="87287"/>
            <a:ext cx="6096000" cy="857250"/>
          </a:xfrm>
        </p:spPr>
        <p:txBody>
          <a:bodyPr/>
          <a:lstStyle/>
          <a:p>
            <a:r>
              <a:rPr lang="nl-BE" dirty="0"/>
              <a:t>Manufacturing execution system (MES)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57199" y="1317171"/>
            <a:ext cx="4114801" cy="3733799"/>
          </a:xfrm>
        </p:spPr>
        <p:txBody>
          <a:bodyPr>
            <a:normAutofit/>
          </a:bodyPr>
          <a:lstStyle/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chemeClr val="tx1"/>
                </a:solidFill>
              </a:rPr>
              <a:t>Streamics (/OMS)</a:t>
            </a:r>
          </a:p>
          <a:p>
            <a:pPr marL="0" indent="0" fontAlgn="auto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/>
                </a:solidFill>
              </a:rPr>
              <a:t>Operational post processing module (promotions)</a:t>
            </a:r>
          </a:p>
          <a:p>
            <a:pPr fontAlgn="auto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/>
                </a:solidFill>
              </a:rPr>
              <a:t>Traceability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/>
                </a:solidFill>
              </a:rPr>
              <a:t>Order search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50"/>
                </a:solidFill>
              </a:rPr>
              <a:t>Customer support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50"/>
                </a:solidFill>
              </a:rPr>
              <a:t>Ticketing system</a:t>
            </a:r>
          </a:p>
          <a:p>
            <a:pPr lvl="3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50"/>
                </a:solidFill>
              </a:rPr>
              <a:t>Futureproof ticketing system</a:t>
            </a:r>
          </a:p>
          <a:p>
            <a:pPr lvl="3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50"/>
                </a:solidFill>
              </a:rPr>
              <a:t>Initiative CAPA – QMS link?</a:t>
            </a:r>
          </a:p>
          <a:p>
            <a:pPr lvl="2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rgbClr val="00B050"/>
                </a:solidFill>
              </a:rPr>
              <a:t>OrderID</a:t>
            </a:r>
            <a:r>
              <a:rPr lang="en-US" sz="1600" dirty="0">
                <a:solidFill>
                  <a:srgbClr val="00B050"/>
                </a:solidFill>
              </a:rPr>
              <a:t> vs CaseID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355600" lvl="1" indent="0">
              <a:spcBef>
                <a:spcPts val="0"/>
              </a:spcBef>
              <a:spcAft>
                <a:spcPts val="0"/>
              </a:spcAft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Content Placeholder 5">
            <a:extLst>
              <a:ext uri="{FF2B5EF4-FFF2-40B4-BE49-F238E27FC236}">
                <a16:creationId xmlns:a16="http://schemas.microsoft.com/office/drawing/2014/main" id="{DFF2FA42-39F2-4987-93D5-D7F2AF91FD83}"/>
              </a:ext>
            </a:extLst>
          </p:cNvPr>
          <p:cNvSpPr txBox="1">
            <a:spLocks/>
          </p:cNvSpPr>
          <p:nvPr/>
        </p:nvSpPr>
        <p:spPr>
          <a:xfrm>
            <a:off x="4572000" y="1317170"/>
            <a:ext cx="4114801" cy="37337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5600" indent="-355600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0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1pPr>
            <a:lvl2pPr marL="720725" indent="-365125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5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2pPr>
            <a:lvl3pPr marL="893763" indent="-173038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Lucida Grande"/>
              <a:buChar char="-"/>
              <a:tabLst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3pPr>
            <a:lvl4pPr marL="1076325" indent="-182563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Arial"/>
              <a:buChar char="–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rgbClr val="00B050"/>
                </a:solidFill>
              </a:rPr>
              <a:t>Successor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rgbClr val="00B050"/>
              </a:solidFill>
            </a:endParaRP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50"/>
                </a:solidFill>
              </a:rPr>
              <a:t>Replacement of </a:t>
            </a:r>
            <a:r>
              <a:rPr lang="en-US" sz="1600" dirty="0" err="1">
                <a:solidFill>
                  <a:srgbClr val="00B050"/>
                </a:solidFill>
              </a:rPr>
              <a:t>Matlab</a:t>
            </a:r>
            <a:r>
              <a:rPr lang="en-US" sz="1600" dirty="0">
                <a:solidFill>
                  <a:srgbClr val="00B050"/>
                </a:solidFill>
              </a:rPr>
              <a:t> functionality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50"/>
                </a:solidFill>
              </a:rPr>
              <a:t>Quality control for both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600" dirty="0" err="1">
                <a:solidFill>
                  <a:srgbClr val="00B050"/>
                </a:solidFill>
              </a:rPr>
              <a:t>Phits</a:t>
            </a:r>
            <a:r>
              <a:rPr lang="en-US" sz="1600" dirty="0">
                <a:solidFill>
                  <a:srgbClr val="00B050"/>
                </a:solidFill>
              </a:rPr>
              <a:t> insoles</a:t>
            </a:r>
          </a:p>
          <a:p>
            <a:pPr lvl="1"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50"/>
                </a:solidFill>
              </a:rPr>
              <a:t>Footscan plates (electronical devices)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50"/>
                </a:solidFill>
              </a:rPr>
              <a:t>Repairs (Return Material Authorization - RMA) for footscan plates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50"/>
                </a:solidFill>
              </a:rPr>
              <a:t>Other functionalities?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rgbClr val="00B050"/>
                </a:solidFill>
              </a:rPr>
              <a:t>(Replacement of Streamics)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355600" lvl="1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6571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Streamics</a:t>
            </a:r>
          </a:p>
        </p:txBody>
      </p:sp>
    </p:spTree>
    <p:extLst>
      <p:ext uri="{BB962C8B-B14F-4D97-AF65-F5344CB8AC3E}">
        <p14:creationId xmlns:p14="http://schemas.microsoft.com/office/powerpoint/2010/main" val="34415424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8780" y="431425"/>
            <a:ext cx="7145867" cy="484955"/>
          </a:xfrm>
        </p:spPr>
        <p:txBody>
          <a:bodyPr/>
          <a:lstStyle/>
          <a:p>
            <a:r>
              <a:rPr lang="nl-BE" dirty="0"/>
              <a:t>Manufacturing and post-processing software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85C30B6-0FAB-4045-B6F1-A45206EBBC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066" y="1091935"/>
            <a:ext cx="7145867" cy="3839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46696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8780" y="431425"/>
            <a:ext cx="7145867" cy="484955"/>
          </a:xfrm>
        </p:spPr>
        <p:txBody>
          <a:bodyPr/>
          <a:lstStyle/>
          <a:p>
            <a:r>
              <a:rPr lang="nl-BE" dirty="0"/>
              <a:t>Manufacturing and post-processing software</a:t>
            </a:r>
          </a:p>
        </p:txBody>
      </p:sp>
      <p:pic>
        <p:nvPicPr>
          <p:cNvPr id="2050" name="Picture 2" descr="Production Management Software | Materialise Streamics">
            <a:extLst>
              <a:ext uri="{FF2B5EF4-FFF2-40B4-BE49-F238E27FC236}">
                <a16:creationId xmlns:a16="http://schemas.microsoft.com/office/drawing/2014/main" id="{24B2E828-6B07-4FE0-8427-A144535715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1096" y="903393"/>
            <a:ext cx="6992107" cy="41539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150338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8780" y="431425"/>
            <a:ext cx="7145867" cy="484955"/>
          </a:xfrm>
        </p:spPr>
        <p:txBody>
          <a:bodyPr/>
          <a:lstStyle/>
          <a:p>
            <a:r>
              <a:rPr lang="nl-BE" dirty="0"/>
              <a:t>Manufacturing and post-processing software</a:t>
            </a:r>
          </a:p>
        </p:txBody>
      </p:sp>
      <p:pic>
        <p:nvPicPr>
          <p:cNvPr id="3074" name="Picture 2" descr="Production Management Software | Materialise Streamics">
            <a:extLst>
              <a:ext uri="{FF2B5EF4-FFF2-40B4-BE49-F238E27FC236}">
                <a16:creationId xmlns:a16="http://schemas.microsoft.com/office/drawing/2014/main" id="{D842084A-FC1E-440F-A047-B8EDCBF730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2599" y="850949"/>
            <a:ext cx="7225420" cy="42925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45222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8780" y="431425"/>
            <a:ext cx="7145867" cy="484955"/>
          </a:xfrm>
        </p:spPr>
        <p:txBody>
          <a:bodyPr/>
          <a:lstStyle/>
          <a:p>
            <a:r>
              <a:rPr lang="nl-BE" dirty="0"/>
              <a:t>Login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13"/>
          </p:nvPr>
        </p:nvSpPr>
        <p:spPr>
          <a:xfrm>
            <a:off x="464128" y="4283913"/>
            <a:ext cx="8111614" cy="484955"/>
          </a:xfrm>
        </p:spPr>
        <p:txBody>
          <a:bodyPr>
            <a:normAutofit/>
          </a:bodyPr>
          <a:lstStyle/>
          <a:p>
            <a:pPr marL="0" indent="0" fontAlgn="auto">
              <a:buNone/>
            </a:pPr>
            <a:r>
              <a:rPr lang="en-US" sz="1600" dirty="0">
                <a:solidFill>
                  <a:schemeClr val="tx1"/>
                </a:solidFill>
                <a:hlinkClick r:id="rId2"/>
              </a:rPr>
              <a:t>http://leumamsv00001/STREAMICS/PostProcessing</a:t>
            </a:r>
            <a:endParaRPr lang="en-US" sz="1600" dirty="0">
              <a:solidFill>
                <a:schemeClr val="tx1"/>
              </a:solidFill>
            </a:endParaRPr>
          </a:p>
          <a:p>
            <a:pPr marL="355600" lvl="1" indent="0"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0634030-BA62-45F8-854E-1E053EBA190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8" t="1908" r="3294" b="1121"/>
          <a:stretch/>
        </p:blipFill>
        <p:spPr>
          <a:xfrm>
            <a:off x="464128" y="1273574"/>
            <a:ext cx="3110345" cy="265314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E7C602-B818-497B-BD17-80F66A5B744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204" t="6181" r="9772" b="10491"/>
          <a:stretch/>
        </p:blipFill>
        <p:spPr>
          <a:xfrm>
            <a:off x="4571999" y="1273573"/>
            <a:ext cx="3267486" cy="2653145"/>
          </a:xfrm>
          <a:prstGeom prst="rect">
            <a:avLst/>
          </a:prstGeom>
        </p:spPr>
      </p:pic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A5264593-6A0A-4AA5-A12D-6C26289979F5}"/>
              </a:ext>
            </a:extLst>
          </p:cNvPr>
          <p:cNvCxnSpPr>
            <a:cxnSpLocks/>
          </p:cNvCxnSpPr>
          <p:nvPr/>
        </p:nvCxnSpPr>
        <p:spPr>
          <a:xfrm flipV="1">
            <a:off x="3366655" y="1475509"/>
            <a:ext cx="1143000" cy="321676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4FDA2C96-0ADD-423D-832A-9378D2951B91}"/>
              </a:ext>
            </a:extLst>
          </p:cNvPr>
          <p:cNvCxnSpPr>
            <a:cxnSpLocks/>
          </p:cNvCxnSpPr>
          <p:nvPr/>
        </p:nvCxnSpPr>
        <p:spPr>
          <a:xfrm flipV="1">
            <a:off x="3740728" y="2064327"/>
            <a:ext cx="976745" cy="2174116"/>
          </a:xfrm>
          <a:prstGeom prst="straightConnector1">
            <a:avLst/>
          </a:prstGeom>
          <a:ln w="57150" cmpd="sng">
            <a:solidFill>
              <a:srgbClr val="FF0000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70246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408780" y="431425"/>
            <a:ext cx="7145867" cy="484955"/>
          </a:xfrm>
        </p:spPr>
        <p:txBody>
          <a:bodyPr/>
          <a:lstStyle/>
          <a:p>
            <a:r>
              <a:rPr lang="nl-BE" dirty="0"/>
              <a:t>Login</a:t>
            </a:r>
          </a:p>
        </p:txBody>
      </p:sp>
      <p:sp>
        <p:nvSpPr>
          <p:cNvPr id="8" name="Content Placeholder 5">
            <a:extLst>
              <a:ext uri="{FF2B5EF4-FFF2-40B4-BE49-F238E27FC236}">
                <a16:creationId xmlns:a16="http://schemas.microsoft.com/office/drawing/2014/main" id="{DDC73170-FF6B-4D87-93F2-33E8DAA920B7}"/>
              </a:ext>
            </a:extLst>
          </p:cNvPr>
          <p:cNvSpPr txBox="1">
            <a:spLocks/>
          </p:cNvSpPr>
          <p:nvPr/>
        </p:nvSpPr>
        <p:spPr>
          <a:xfrm>
            <a:off x="4308763" y="1459566"/>
            <a:ext cx="3900055" cy="3313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55600" indent="-355600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0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1pPr>
            <a:lvl2pPr marL="720725" indent="-365125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SzPct val="125000"/>
              <a:buFont typeface="Arial" panose="020B0604020202020204" pitchFamily="34" charset="0"/>
              <a:buChar char="•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2pPr>
            <a:lvl3pPr marL="893763" indent="-173038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Lucida Grande"/>
              <a:buChar char="-"/>
              <a:tabLst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3pPr>
            <a:lvl4pPr marL="1076325" indent="-182563" algn="l" defTabSz="4572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900"/>
              </a:spcAft>
              <a:buFont typeface="Arial"/>
              <a:buChar char="–"/>
              <a:defRPr sz="1000" kern="1200">
                <a:solidFill>
                  <a:schemeClr val="accent2"/>
                </a:solidFill>
                <a:latin typeface="Arial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1000" kern="1200">
                <a:solidFill>
                  <a:schemeClr val="tx1"/>
                </a:solidFill>
                <a:latin typeface="Arial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Login option 1: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firstname.lastname@materialise.be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Login option 2: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Abbreviation of name (first letter first name + last name)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Password: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Personal password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Tip:</a:t>
            </a: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sz="1600" dirty="0">
                <a:solidFill>
                  <a:schemeClr val="tx1"/>
                </a:solidFill>
              </a:rPr>
              <a:t>Use the same password for both: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/>
                </a:solidFill>
              </a:rPr>
              <a:t>OMS</a:t>
            </a:r>
          </a:p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600" dirty="0">
                <a:solidFill>
                  <a:schemeClr val="tx1"/>
                </a:solidFill>
              </a:rPr>
              <a:t>Streamics</a:t>
            </a:r>
            <a:endParaRPr lang="en-US" sz="1600" dirty="0">
              <a:solidFill>
                <a:srgbClr val="00B050"/>
              </a:solidFill>
            </a:endParaRPr>
          </a:p>
          <a:p>
            <a: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  <a:p>
            <a:pPr marL="355600" lvl="1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en-US" sz="1600" dirty="0">
              <a:solidFill>
                <a:schemeClr val="tx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C939E1-2F8B-4E9A-AC52-870F406F26D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8" t="1908" r="3294" b="1121"/>
          <a:stretch/>
        </p:blipFill>
        <p:spPr>
          <a:xfrm>
            <a:off x="464128" y="1273574"/>
            <a:ext cx="3110345" cy="26531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3727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Order ID versus Case ID</a:t>
            </a:r>
          </a:p>
        </p:txBody>
      </p:sp>
    </p:spTree>
    <p:extLst>
      <p:ext uri="{BB962C8B-B14F-4D97-AF65-F5344CB8AC3E}">
        <p14:creationId xmlns:p14="http://schemas.microsoft.com/office/powerpoint/2010/main" val="145973001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Office-thema">
  <a:themeElements>
    <a:clrScheme name="Materialise">
      <a:dk1>
        <a:sysClr val="windowText" lastClr="000000"/>
      </a:dk1>
      <a:lt1>
        <a:sysClr val="window" lastClr="FFFFFF"/>
      </a:lt1>
      <a:dk2>
        <a:srgbClr val="FFFFFF"/>
      </a:dk2>
      <a:lt2>
        <a:srgbClr val="939598"/>
      </a:lt2>
      <a:accent1>
        <a:srgbClr val="0058A5"/>
      </a:accent1>
      <a:accent2>
        <a:srgbClr val="0D0D16"/>
      </a:accent2>
      <a:accent3>
        <a:srgbClr val="F0B322"/>
      </a:accent3>
      <a:accent4>
        <a:srgbClr val="3379B9"/>
      </a:accent4>
      <a:accent5>
        <a:srgbClr val="3D3D48"/>
      </a:accent5>
      <a:accent6>
        <a:srgbClr val="6696CA"/>
      </a:accent6>
      <a:hlink>
        <a:srgbClr val="6E6E77"/>
      </a:hlink>
      <a:folHlink>
        <a:srgbClr val="006FE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 sz="1400" dirty="0" err="1" smtClean="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 w="12700" cmpd="sng">
          <a:solidFill>
            <a:schemeClr val="accent1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ctr">
          <a:defRPr sz="1100" b="1" i="0" kern="1200" dirty="0" smtClean="0">
            <a:solidFill>
              <a:schemeClr val="tx1"/>
            </a:solidFill>
            <a:effectLst/>
            <a:latin typeface="Arial" panose="020B0604020202020204" pitchFamily="34" charset="0"/>
            <a:ea typeface="+mn-ea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corporate_presentation_slide_deck.pptx" id="{8F2B732A-898B-4B40-A8FD-984F5D45A690}" vid="{1B777AFE-73B4-4562-B7D5-8B33F1C51D7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Materialise">
    <a:dk1>
      <a:sysClr val="windowText" lastClr="000000"/>
    </a:dk1>
    <a:lt1>
      <a:sysClr val="window" lastClr="FFFFFF"/>
    </a:lt1>
    <a:dk2>
      <a:srgbClr val="FFFFFF"/>
    </a:dk2>
    <a:lt2>
      <a:srgbClr val="939598"/>
    </a:lt2>
    <a:accent1>
      <a:srgbClr val="0058A5"/>
    </a:accent1>
    <a:accent2>
      <a:srgbClr val="0D0D16"/>
    </a:accent2>
    <a:accent3>
      <a:srgbClr val="F0B322"/>
    </a:accent3>
    <a:accent4>
      <a:srgbClr val="3379B9"/>
    </a:accent4>
    <a:accent5>
      <a:srgbClr val="3D3D48"/>
    </a:accent5>
    <a:accent6>
      <a:srgbClr val="6696CA"/>
    </a:accent6>
    <a:hlink>
      <a:srgbClr val="6E6E77"/>
    </a:hlink>
    <a:folHlink>
      <a:srgbClr val="006FEB"/>
    </a:folHlink>
  </a:clrScheme>
</a:themeOverride>
</file>

<file path=ppt/theme/themeOverride2.xml><?xml version="1.0" encoding="utf-8"?>
<a:themeOverride xmlns:a="http://schemas.openxmlformats.org/drawingml/2006/main">
  <a:clrScheme name="Materialise">
    <a:dk1>
      <a:sysClr val="windowText" lastClr="000000"/>
    </a:dk1>
    <a:lt1>
      <a:sysClr val="window" lastClr="FFFFFF"/>
    </a:lt1>
    <a:dk2>
      <a:srgbClr val="FFFFFF"/>
    </a:dk2>
    <a:lt2>
      <a:srgbClr val="939598"/>
    </a:lt2>
    <a:accent1>
      <a:srgbClr val="0058A5"/>
    </a:accent1>
    <a:accent2>
      <a:srgbClr val="0D0D16"/>
    </a:accent2>
    <a:accent3>
      <a:srgbClr val="F0B322"/>
    </a:accent3>
    <a:accent4>
      <a:srgbClr val="3379B9"/>
    </a:accent4>
    <a:accent5>
      <a:srgbClr val="3D3D48"/>
    </a:accent5>
    <a:accent6>
      <a:srgbClr val="6696CA"/>
    </a:accent6>
    <a:hlink>
      <a:srgbClr val="6E6E77"/>
    </a:hlink>
    <a:folHlink>
      <a:srgbClr val="006FE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corporate_presentation_slide_deck</Template>
  <TotalTime>11518</TotalTime>
  <Words>361</Words>
  <Application>Microsoft Office PowerPoint</Application>
  <PresentationFormat>On-screen Show (16:9)</PresentationFormat>
  <Paragraphs>100</Paragraphs>
  <Slides>22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30" baseType="lpstr">
      <vt:lpstr>Arial</vt:lpstr>
      <vt:lpstr>Arial Hebrew</vt:lpstr>
      <vt:lpstr>Calibri</vt:lpstr>
      <vt:lpstr>Lucida Grande</vt:lpstr>
      <vt:lpstr>Open Sans</vt:lpstr>
      <vt:lpstr>Raleway Light</vt:lpstr>
      <vt:lpstr>Office-thema</vt:lpstr>
      <vt:lpstr>think-cell Slide</vt:lpstr>
      <vt:lpstr>Python promotion tool</vt:lpstr>
      <vt:lpstr>Content</vt:lpstr>
      <vt:lpstr>Streamics</vt:lpstr>
      <vt:lpstr>Manufacturing and post-processing software</vt:lpstr>
      <vt:lpstr>Manufacturing and post-processing software</vt:lpstr>
      <vt:lpstr>Manufacturing and post-processing software</vt:lpstr>
      <vt:lpstr>Login</vt:lpstr>
      <vt:lpstr>Login</vt:lpstr>
      <vt:lpstr>Order ID versus Case ID</vt:lpstr>
      <vt:lpstr>Order ID &lt;&gt; Case ID</vt:lpstr>
      <vt:lpstr>Order ID &lt;&gt; Case ID</vt:lpstr>
      <vt:lpstr>Order ID &lt;&gt; Case ID</vt:lpstr>
      <vt:lpstr>Manual workflow Streamics</vt:lpstr>
      <vt:lpstr>Login</vt:lpstr>
      <vt:lpstr>Login</vt:lpstr>
      <vt:lpstr>Automated workflow Streamics</vt:lpstr>
      <vt:lpstr>Motion point of sales</vt:lpstr>
      <vt:lpstr>From order to delivery (phits)</vt:lpstr>
      <vt:lpstr>Backend systems (phits)</vt:lpstr>
      <vt:lpstr>Motion backend needs</vt:lpstr>
      <vt:lpstr>High level needs (system independent – not all IT)</vt:lpstr>
      <vt:lpstr>Manufacturing execution system (MES)</vt:lpstr>
    </vt:vector>
  </TitlesOfParts>
  <Company>Materialise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Bram Smits</dc:creator>
  <cp:lastModifiedBy>Lode Bosmans</cp:lastModifiedBy>
  <cp:revision>71</cp:revision>
  <dcterms:created xsi:type="dcterms:W3CDTF">2019-10-30T13:31:53Z</dcterms:created>
  <dcterms:modified xsi:type="dcterms:W3CDTF">2022-02-15T11:54:03Z</dcterms:modified>
</cp:coreProperties>
</file>

<file path=docProps/thumbnail.jpeg>
</file>